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56" r:id="rId18"/>
    <p:sldId id="364" r:id="rId19"/>
    <p:sldId id="357" r:id="rId20"/>
    <p:sldId id="365" r:id="rId21"/>
    <p:sldId id="358" r:id="rId22"/>
    <p:sldId id="359" r:id="rId23"/>
    <p:sldId id="363" r:id="rId24"/>
    <p:sldId id="362" r:id="rId25"/>
    <p:sldId id="360" r:id="rId26"/>
    <p:sldId id="361" r:id="rId27"/>
  </p:sldIdLst>
  <p:sldSz cx="9144000" cy="6858000" type="screen4x3"/>
  <p:notesSz cx="6858000" cy="96869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6600"/>
    <a:srgbClr val="FF99FF"/>
    <a:srgbClr val="FFFF00"/>
    <a:srgbClr val="FFCC66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36584-B979-45BD-B542-FB256A2443DE}" v="165" dt="2019-10-28T01:28:21.607"/>
    <p1510:client id="{5B0828E2-6224-493A-B4EA-FE80236F3EF6}" v="48" dt="2019-10-28T00:33:58.927"/>
    <p1510:client id="{69174495-D175-430C-9586-B287D295A9A6}" v="1236" dt="2019-10-28T02:38:21.451"/>
    <p1510:client id="{EE55080E-BE02-47C0-9B26-4AE882508AA0}" v="362" dt="2019-10-28T00:33:25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5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023C3-D5A3-4147-9BAD-B8AB26CF9BFD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CB288BE4-0BC1-4EB0-B27A-C730B802184F}">
      <dgm:prSet phldrT="[텍스트]" custT="1"/>
      <dgm:spPr>
        <a:xfrm>
          <a:off x="340042" y="1095250"/>
          <a:ext cx="4760595" cy="134207"/>
        </a:xfrm>
        <a:prstGeom prst="roundRect">
          <a:avLst/>
        </a:prstGeom>
        <a:solidFill>
          <a:srgbClr val="EB641B">
            <a:hueOff val="11624607"/>
            <a:satOff val="-37145"/>
            <a:lumOff val="-9412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600">
              <a:solidFill>
                <a:sysClr val="window" lastClr="FFFFFF"/>
              </a:solidFill>
              <a:latin typeface="Tahoma"/>
              <a:ea typeface="굴림"/>
              <a:cs typeface="+mn-cs"/>
            </a:rPr>
            <a:t>QA Model</a:t>
          </a:r>
          <a:endParaRPr lang="ko-KR" altLang="en-US" sz="1600">
            <a:solidFill>
              <a:sysClr val="window" lastClr="FFFFFF"/>
            </a:solidFill>
            <a:latin typeface="Tahoma"/>
            <a:ea typeface="굴림"/>
            <a:cs typeface="+mn-cs"/>
          </a:endParaRPr>
        </a:p>
      </dgm:t>
    </dgm:pt>
    <dgm:pt modelId="{B490A183-8D2E-4A46-874B-C7332B25847C}" type="parTrans" cxnId="{78F4499D-3B35-47E5-90B1-9C7FBEB15B57}">
      <dgm:prSet/>
      <dgm:spPr/>
      <dgm:t>
        <a:bodyPr/>
        <a:lstStyle/>
        <a:p>
          <a:pPr latinLnBrk="1"/>
          <a:endParaRPr lang="ko-KR" altLang="en-US"/>
        </a:p>
      </dgm:t>
    </dgm:pt>
    <dgm:pt modelId="{A9E26EED-DE00-4CA8-925C-A325B71C83AB}" type="sibTrans" cxnId="{78F4499D-3B35-47E5-90B1-9C7FBEB15B57}">
      <dgm:prSet/>
      <dgm:spPr/>
      <dgm:t>
        <a:bodyPr/>
        <a:lstStyle/>
        <a:p>
          <a:pPr latinLnBrk="1"/>
          <a:endParaRPr lang="ko-KR" altLang="en-US"/>
        </a:p>
      </dgm:t>
    </dgm:pt>
    <dgm:pt modelId="{AE19F624-2D38-44CB-B1F0-B963EDD6DB59}">
      <dgm:prSet phldrT="[텍스트]" custT="1"/>
      <dgm:spPr>
        <a:xfrm>
          <a:off x="0" y="1162354"/>
          <a:ext cx="6800849" cy="74469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11624607"/>
              <a:satOff val="-37145"/>
              <a:lumOff val="-9412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BiDAF</a:t>
          </a:r>
          <a:endParaRPr lang="ko-KR" altLang="en-US" sz="14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gm:t>
    </dgm:pt>
    <dgm:pt modelId="{1FA3BE33-761D-488A-8BF9-F53F7AD3615B}" type="parTrans" cxnId="{95B6C0D4-19C5-471E-A71A-6B3DB150BBFD}">
      <dgm:prSet/>
      <dgm:spPr/>
      <dgm:t>
        <a:bodyPr/>
        <a:lstStyle/>
        <a:p>
          <a:pPr latinLnBrk="1"/>
          <a:endParaRPr lang="ko-KR" altLang="en-US"/>
        </a:p>
      </dgm:t>
    </dgm:pt>
    <dgm:pt modelId="{BDF58041-ACE4-4081-89D1-26BB00C8202E}" type="sibTrans" cxnId="{95B6C0D4-19C5-471E-A71A-6B3DB150BBFD}">
      <dgm:prSet/>
      <dgm:spPr/>
      <dgm:t>
        <a:bodyPr/>
        <a:lstStyle/>
        <a:p>
          <a:pPr latinLnBrk="1"/>
          <a:endParaRPr lang="ko-KR" altLang="en-US"/>
        </a:p>
      </dgm:t>
    </dgm:pt>
    <dgm:pt modelId="{972A78A3-0390-44A6-B6AF-24E1665C6A5C}">
      <dgm:prSet phldrT="[텍스트]" custT="1"/>
      <dgm:spPr>
        <a:xfrm>
          <a:off x="340042" y="1128"/>
          <a:ext cx="4760595" cy="134207"/>
        </a:xfrm>
        <a:prstGeom prst="roundRect">
          <a:avLst/>
        </a:prstGeom>
        <a:solidFill>
          <a:srgbClr val="EB641B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600">
              <a:solidFill>
                <a:sysClr val="window" lastClr="FFFFFF"/>
              </a:solidFill>
              <a:latin typeface="Tahoma"/>
              <a:ea typeface="굴림"/>
              <a:cs typeface="+mn-cs"/>
            </a:rPr>
            <a:t>Text Generation</a:t>
          </a:r>
          <a:endParaRPr lang="ko-KR" altLang="en-US" sz="1600">
            <a:solidFill>
              <a:sysClr val="window" lastClr="FFFFFF"/>
            </a:solidFill>
            <a:latin typeface="Tahoma"/>
            <a:ea typeface="굴림"/>
            <a:cs typeface="+mn-cs"/>
          </a:endParaRPr>
        </a:p>
      </dgm:t>
    </dgm:pt>
    <dgm:pt modelId="{3D425DA5-3B1A-4792-AEE1-0237A752B948}" type="parTrans" cxnId="{16F6ED02-5015-4FCD-A4CB-E8B6EC8BB2F2}">
      <dgm:prSet/>
      <dgm:spPr/>
      <dgm:t>
        <a:bodyPr/>
        <a:lstStyle/>
        <a:p>
          <a:pPr latinLnBrk="1"/>
          <a:endParaRPr lang="ko-KR" altLang="en-US"/>
        </a:p>
      </dgm:t>
    </dgm:pt>
    <dgm:pt modelId="{E7637FE1-B35C-4D4C-8703-A8BBAA046B5E}" type="sibTrans" cxnId="{16F6ED02-5015-4FCD-A4CB-E8B6EC8BB2F2}">
      <dgm:prSet/>
      <dgm:spPr/>
      <dgm:t>
        <a:bodyPr/>
        <a:lstStyle/>
        <a:p>
          <a:pPr latinLnBrk="1"/>
          <a:endParaRPr lang="ko-KR" altLang="en-US"/>
        </a:p>
      </dgm:t>
    </dgm:pt>
    <dgm:pt modelId="{FB478E72-00D6-4235-AEEC-2397D41E62F6}">
      <dgm:prSet phldrT="[텍스트]" custT="1"/>
      <dgm:spPr>
        <a:xfrm>
          <a:off x="0" y="68232"/>
          <a:ext cx="6800849" cy="100246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Seq2Seq Generator</a:t>
          </a:r>
          <a:endParaRPr lang="ko-KR" altLang="en-US" sz="14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gm:t>
    </dgm:pt>
    <dgm:pt modelId="{0BD484C1-449A-462B-B147-8EFAE226810B}" type="parTrans" cxnId="{2712BF4C-371A-47A6-82F7-5293BC609543}">
      <dgm:prSet/>
      <dgm:spPr/>
      <dgm:t>
        <a:bodyPr/>
        <a:lstStyle/>
        <a:p>
          <a:pPr latinLnBrk="1"/>
          <a:endParaRPr lang="ko-KR" altLang="en-US"/>
        </a:p>
      </dgm:t>
    </dgm:pt>
    <dgm:pt modelId="{A8495606-719C-4F52-87E1-98CB23BDA30D}" type="sibTrans" cxnId="{2712BF4C-371A-47A6-82F7-5293BC609543}">
      <dgm:prSet/>
      <dgm:spPr/>
      <dgm:t>
        <a:bodyPr/>
        <a:lstStyle/>
        <a:p>
          <a:pPr latinLnBrk="1"/>
          <a:endParaRPr lang="ko-KR" altLang="en-US"/>
        </a:p>
      </dgm:t>
    </dgm:pt>
    <dgm:pt modelId="{2D91E180-757C-4C42-8A37-397C304E80BB}">
      <dgm:prSet phldrT="[텍스트]" custT="1"/>
      <dgm:spPr>
        <a:xfrm>
          <a:off x="0" y="68232"/>
          <a:ext cx="6800849" cy="100246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Discrete VAE Generator</a:t>
          </a:r>
          <a:endParaRPr lang="ko-KR" altLang="en-US" sz="14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gm:t>
    </dgm:pt>
    <dgm:pt modelId="{E08AF8F4-7432-45B6-BE7E-BC2616B7FD33}" type="sibTrans" cxnId="{73ED16F3-A868-4E3F-B113-476AB57AA39A}">
      <dgm:prSet/>
      <dgm:spPr/>
      <dgm:t>
        <a:bodyPr/>
        <a:lstStyle/>
        <a:p>
          <a:pPr latinLnBrk="1"/>
          <a:endParaRPr lang="ko-KR" altLang="en-US"/>
        </a:p>
      </dgm:t>
    </dgm:pt>
    <dgm:pt modelId="{FD056761-533B-46B2-88CC-3B59014206E9}" type="parTrans" cxnId="{73ED16F3-A868-4E3F-B113-476AB57AA39A}">
      <dgm:prSet/>
      <dgm:spPr/>
      <dgm:t>
        <a:bodyPr/>
        <a:lstStyle/>
        <a:p>
          <a:pPr latinLnBrk="1"/>
          <a:endParaRPr lang="ko-KR" altLang="en-US"/>
        </a:p>
      </dgm:t>
    </dgm:pt>
    <dgm:pt modelId="{8E7B1937-75F2-4841-B84C-811DF36F7C3B}">
      <dgm:prSet phldrT="[텍스트]" custT="1"/>
      <dgm:spPr>
        <a:xfrm>
          <a:off x="0" y="1162354"/>
          <a:ext cx="6800849" cy="74469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11624607"/>
              <a:satOff val="-37145"/>
              <a:lumOff val="-9412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BERT</a:t>
          </a:r>
          <a:endParaRPr lang="ko-KR" altLang="en-US" sz="14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gm:t>
    </dgm:pt>
    <dgm:pt modelId="{1DAB2626-20CD-4C43-BCCD-E6A3C891263F}" type="parTrans" cxnId="{7EAF67A2-6E0D-43D8-8497-C0C50F3A123F}">
      <dgm:prSet/>
      <dgm:spPr/>
      <dgm:t>
        <a:bodyPr/>
        <a:lstStyle/>
        <a:p>
          <a:pPr latinLnBrk="1"/>
          <a:endParaRPr lang="ko-KR" altLang="en-US"/>
        </a:p>
      </dgm:t>
    </dgm:pt>
    <dgm:pt modelId="{3FBE73F3-F15E-470C-86DC-BAB602B7CB9D}" type="sibTrans" cxnId="{7EAF67A2-6E0D-43D8-8497-C0C50F3A123F}">
      <dgm:prSet/>
      <dgm:spPr/>
      <dgm:t>
        <a:bodyPr/>
        <a:lstStyle/>
        <a:p>
          <a:pPr latinLnBrk="1"/>
          <a:endParaRPr lang="ko-KR" altLang="en-US"/>
        </a:p>
      </dgm:t>
    </dgm:pt>
    <dgm:pt modelId="{4D793B2D-862E-4203-BCA2-03233FE2EC71}">
      <dgm:prSet phldrT="[텍스트]" custT="1"/>
      <dgm:spPr>
        <a:xfrm>
          <a:off x="0" y="1162354"/>
          <a:ext cx="6800849" cy="74469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11624607"/>
              <a:satOff val="-37145"/>
              <a:lumOff val="-9412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Bert with Pruning</a:t>
          </a:r>
          <a:endParaRPr lang="ko-KR" altLang="en-US" sz="14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gm:t>
    </dgm:pt>
    <dgm:pt modelId="{028FE4A9-36EE-4DF0-8767-9BE9B4ECEABE}" type="parTrans" cxnId="{726A9C14-1D24-4EC8-8B8A-503B457574E9}">
      <dgm:prSet/>
      <dgm:spPr/>
      <dgm:t>
        <a:bodyPr/>
        <a:lstStyle/>
        <a:p>
          <a:pPr latinLnBrk="1"/>
          <a:endParaRPr lang="ko-KR" altLang="en-US"/>
        </a:p>
      </dgm:t>
    </dgm:pt>
    <dgm:pt modelId="{6EBE06A3-DCA5-42F0-BD9D-1A68C94C50CD}" type="sibTrans" cxnId="{726A9C14-1D24-4EC8-8B8A-503B457574E9}">
      <dgm:prSet/>
      <dgm:spPr/>
      <dgm:t>
        <a:bodyPr/>
        <a:lstStyle/>
        <a:p>
          <a:pPr latinLnBrk="1"/>
          <a:endParaRPr lang="ko-KR" altLang="en-US"/>
        </a:p>
      </dgm:t>
    </dgm:pt>
    <dgm:pt modelId="{2832046A-1BCC-420B-AF27-B1867C8DD2BA}" type="pres">
      <dgm:prSet presAssocID="{52F023C3-D5A3-4147-9BAD-B8AB26CF9BFD}" presName="linear" presStyleCnt="0">
        <dgm:presLayoutVars>
          <dgm:dir/>
          <dgm:animLvl val="lvl"/>
          <dgm:resizeHandles val="exact"/>
        </dgm:presLayoutVars>
      </dgm:prSet>
      <dgm:spPr/>
    </dgm:pt>
    <dgm:pt modelId="{78B584B3-1CD8-4F37-AC7A-CCB6B2F517DB}" type="pres">
      <dgm:prSet presAssocID="{972A78A3-0390-44A6-B6AF-24E1665C6A5C}" presName="parentLin" presStyleCnt="0"/>
      <dgm:spPr/>
    </dgm:pt>
    <dgm:pt modelId="{86579DB4-E9B9-4ABC-897D-F234CF143B64}" type="pres">
      <dgm:prSet presAssocID="{972A78A3-0390-44A6-B6AF-24E1665C6A5C}" presName="parentLeftMargin" presStyleLbl="node1" presStyleIdx="0" presStyleCnt="2"/>
      <dgm:spPr/>
    </dgm:pt>
    <dgm:pt modelId="{23E9605B-09A3-428B-8345-523F41B1426B}" type="pres">
      <dgm:prSet presAssocID="{972A78A3-0390-44A6-B6AF-24E1665C6A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F84927-BC2C-42CF-9E63-8ECDFC092BC0}" type="pres">
      <dgm:prSet presAssocID="{972A78A3-0390-44A6-B6AF-24E1665C6A5C}" presName="negativeSpace" presStyleCnt="0"/>
      <dgm:spPr/>
    </dgm:pt>
    <dgm:pt modelId="{328908A3-A10F-4307-8AA7-F100CF6E79C4}" type="pres">
      <dgm:prSet presAssocID="{972A78A3-0390-44A6-B6AF-24E1665C6A5C}" presName="childText" presStyleLbl="conFgAcc1" presStyleIdx="0" presStyleCnt="2">
        <dgm:presLayoutVars>
          <dgm:bulletEnabled val="1"/>
        </dgm:presLayoutVars>
      </dgm:prSet>
      <dgm:spPr/>
    </dgm:pt>
    <dgm:pt modelId="{7C9D9806-4084-4711-AA61-AC7C432A522D}" type="pres">
      <dgm:prSet presAssocID="{E7637FE1-B35C-4D4C-8703-A8BBAA046B5E}" presName="spaceBetweenRectangles" presStyleCnt="0"/>
      <dgm:spPr/>
    </dgm:pt>
    <dgm:pt modelId="{1D0F6F88-7D3D-4E32-AE2E-2C382473B73A}" type="pres">
      <dgm:prSet presAssocID="{CB288BE4-0BC1-4EB0-B27A-C730B802184F}" presName="parentLin" presStyleCnt="0"/>
      <dgm:spPr/>
    </dgm:pt>
    <dgm:pt modelId="{466CD2BD-BCA6-4EEB-B60E-99F6E5DEB2CC}" type="pres">
      <dgm:prSet presAssocID="{CB288BE4-0BC1-4EB0-B27A-C730B802184F}" presName="parentLeftMargin" presStyleLbl="node1" presStyleIdx="0" presStyleCnt="2"/>
      <dgm:spPr/>
    </dgm:pt>
    <dgm:pt modelId="{75226C49-D913-422B-BCC3-A9BA06C87653}" type="pres">
      <dgm:prSet presAssocID="{CB288BE4-0BC1-4EB0-B27A-C730B802184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2AE6CE4-8525-4421-8912-3A972FC08428}" type="pres">
      <dgm:prSet presAssocID="{CB288BE4-0BC1-4EB0-B27A-C730B802184F}" presName="negativeSpace" presStyleCnt="0"/>
      <dgm:spPr/>
    </dgm:pt>
    <dgm:pt modelId="{C2C7E241-4AF8-43EA-A58B-298F95F91A3E}" type="pres">
      <dgm:prSet presAssocID="{CB288BE4-0BC1-4EB0-B27A-C730B802184F}" presName="childText" presStyleLbl="conFgAcc1" presStyleIdx="1" presStyleCnt="2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6F6ED02-5015-4FCD-A4CB-E8B6EC8BB2F2}" srcId="{52F023C3-D5A3-4147-9BAD-B8AB26CF9BFD}" destId="{972A78A3-0390-44A6-B6AF-24E1665C6A5C}" srcOrd="0" destOrd="0" parTransId="{3D425DA5-3B1A-4792-AEE1-0237A752B948}" sibTransId="{E7637FE1-B35C-4D4C-8703-A8BBAA046B5E}"/>
    <dgm:cxn modelId="{24754F0B-5ECE-455C-86BD-DB2BDFF0C33D}" type="presOf" srcId="{52F023C3-D5A3-4147-9BAD-B8AB26CF9BFD}" destId="{2832046A-1BCC-420B-AF27-B1867C8DD2BA}" srcOrd="0" destOrd="0" presId="urn:microsoft.com/office/officeart/2005/8/layout/list1"/>
    <dgm:cxn modelId="{4317EF13-2C12-44B5-B083-A9676D093C57}" type="presOf" srcId="{AE19F624-2D38-44CB-B1F0-B963EDD6DB59}" destId="{C2C7E241-4AF8-43EA-A58B-298F95F91A3E}" srcOrd="0" destOrd="0" presId="urn:microsoft.com/office/officeart/2005/8/layout/list1"/>
    <dgm:cxn modelId="{726A9C14-1D24-4EC8-8B8A-503B457574E9}" srcId="{CB288BE4-0BC1-4EB0-B27A-C730B802184F}" destId="{4D793B2D-862E-4203-BCA2-03233FE2EC71}" srcOrd="2" destOrd="0" parTransId="{028FE4A9-36EE-4DF0-8767-9BE9B4ECEABE}" sibTransId="{6EBE06A3-DCA5-42F0-BD9D-1A68C94C50CD}"/>
    <dgm:cxn modelId="{86AE5D38-5D7C-4BB9-BAE7-70972EF1B88C}" type="presOf" srcId="{4D793B2D-862E-4203-BCA2-03233FE2EC71}" destId="{C2C7E241-4AF8-43EA-A58B-298F95F91A3E}" srcOrd="0" destOrd="2" presId="urn:microsoft.com/office/officeart/2005/8/layout/list1"/>
    <dgm:cxn modelId="{2712BF4C-371A-47A6-82F7-5293BC609543}" srcId="{972A78A3-0390-44A6-B6AF-24E1665C6A5C}" destId="{FB478E72-00D6-4235-AEEC-2397D41E62F6}" srcOrd="0" destOrd="0" parTransId="{0BD484C1-449A-462B-B147-8EFAE226810B}" sibTransId="{A8495606-719C-4F52-87E1-98CB23BDA30D}"/>
    <dgm:cxn modelId="{3785AE73-C90C-4276-8F4D-7B8C78D5BA73}" type="presOf" srcId="{CB288BE4-0BC1-4EB0-B27A-C730B802184F}" destId="{75226C49-D913-422B-BCC3-A9BA06C87653}" srcOrd="1" destOrd="0" presId="urn:microsoft.com/office/officeart/2005/8/layout/list1"/>
    <dgm:cxn modelId="{6059387A-C48B-4A86-8619-EDDB1E7E07DD}" type="presOf" srcId="{8E7B1937-75F2-4841-B84C-811DF36F7C3B}" destId="{C2C7E241-4AF8-43EA-A58B-298F95F91A3E}" srcOrd="0" destOrd="1" presId="urn:microsoft.com/office/officeart/2005/8/layout/list1"/>
    <dgm:cxn modelId="{2095F286-7851-4065-ACFE-9EC78F6E9CD6}" type="presOf" srcId="{CB288BE4-0BC1-4EB0-B27A-C730B802184F}" destId="{466CD2BD-BCA6-4EEB-B60E-99F6E5DEB2CC}" srcOrd="0" destOrd="0" presId="urn:microsoft.com/office/officeart/2005/8/layout/list1"/>
    <dgm:cxn modelId="{78F4499D-3B35-47E5-90B1-9C7FBEB15B57}" srcId="{52F023C3-D5A3-4147-9BAD-B8AB26CF9BFD}" destId="{CB288BE4-0BC1-4EB0-B27A-C730B802184F}" srcOrd="1" destOrd="0" parTransId="{B490A183-8D2E-4A46-874B-C7332B25847C}" sibTransId="{A9E26EED-DE00-4CA8-925C-A325B71C83AB}"/>
    <dgm:cxn modelId="{7EAF67A2-6E0D-43D8-8497-C0C50F3A123F}" srcId="{CB288BE4-0BC1-4EB0-B27A-C730B802184F}" destId="{8E7B1937-75F2-4841-B84C-811DF36F7C3B}" srcOrd="1" destOrd="0" parTransId="{1DAB2626-20CD-4C43-BCCD-E6A3C891263F}" sibTransId="{3FBE73F3-F15E-470C-86DC-BAB602B7CB9D}"/>
    <dgm:cxn modelId="{29CCB2A7-75B0-4FD2-8546-0946692D248D}" type="presOf" srcId="{2D91E180-757C-4C42-8A37-397C304E80BB}" destId="{328908A3-A10F-4307-8AA7-F100CF6E79C4}" srcOrd="0" destOrd="1" presId="urn:microsoft.com/office/officeart/2005/8/layout/list1"/>
    <dgm:cxn modelId="{3686DAB3-A1AB-4BB9-9F4D-A2F73FB6C346}" type="presOf" srcId="{FB478E72-00D6-4235-AEEC-2397D41E62F6}" destId="{328908A3-A10F-4307-8AA7-F100CF6E79C4}" srcOrd="0" destOrd="0" presId="urn:microsoft.com/office/officeart/2005/8/layout/list1"/>
    <dgm:cxn modelId="{2666DAB8-E149-4047-89DD-15DAF0B44FAC}" type="presOf" srcId="{972A78A3-0390-44A6-B6AF-24E1665C6A5C}" destId="{86579DB4-E9B9-4ABC-897D-F234CF143B64}" srcOrd="0" destOrd="0" presId="urn:microsoft.com/office/officeart/2005/8/layout/list1"/>
    <dgm:cxn modelId="{7BCF8ABC-00F8-4511-954A-3C4D30DE551D}" type="presOf" srcId="{972A78A3-0390-44A6-B6AF-24E1665C6A5C}" destId="{23E9605B-09A3-428B-8345-523F41B1426B}" srcOrd="1" destOrd="0" presId="urn:microsoft.com/office/officeart/2005/8/layout/list1"/>
    <dgm:cxn modelId="{95B6C0D4-19C5-471E-A71A-6B3DB150BBFD}" srcId="{CB288BE4-0BC1-4EB0-B27A-C730B802184F}" destId="{AE19F624-2D38-44CB-B1F0-B963EDD6DB59}" srcOrd="0" destOrd="0" parTransId="{1FA3BE33-761D-488A-8BF9-F53F7AD3615B}" sibTransId="{BDF58041-ACE4-4081-89D1-26BB00C8202E}"/>
    <dgm:cxn modelId="{73ED16F3-A868-4E3F-B113-476AB57AA39A}" srcId="{972A78A3-0390-44A6-B6AF-24E1665C6A5C}" destId="{2D91E180-757C-4C42-8A37-397C304E80BB}" srcOrd="1" destOrd="0" parTransId="{FD056761-533B-46B2-88CC-3B59014206E9}" sibTransId="{E08AF8F4-7432-45B6-BE7E-BC2616B7FD33}"/>
    <dgm:cxn modelId="{8FDC5C24-BA9C-42E4-A0AC-E7DB30B1C014}" type="presParOf" srcId="{2832046A-1BCC-420B-AF27-B1867C8DD2BA}" destId="{78B584B3-1CD8-4F37-AC7A-CCB6B2F517DB}" srcOrd="0" destOrd="0" presId="urn:microsoft.com/office/officeart/2005/8/layout/list1"/>
    <dgm:cxn modelId="{F6BDD494-D7BE-41ED-999A-846E6F4A26D2}" type="presParOf" srcId="{78B584B3-1CD8-4F37-AC7A-CCB6B2F517DB}" destId="{86579DB4-E9B9-4ABC-897D-F234CF143B64}" srcOrd="0" destOrd="0" presId="urn:microsoft.com/office/officeart/2005/8/layout/list1"/>
    <dgm:cxn modelId="{8142F5C6-6252-4827-95B9-25091EE620E2}" type="presParOf" srcId="{78B584B3-1CD8-4F37-AC7A-CCB6B2F517DB}" destId="{23E9605B-09A3-428B-8345-523F41B1426B}" srcOrd="1" destOrd="0" presId="urn:microsoft.com/office/officeart/2005/8/layout/list1"/>
    <dgm:cxn modelId="{0FF0388A-B81C-485C-AABC-D03669D579DE}" type="presParOf" srcId="{2832046A-1BCC-420B-AF27-B1867C8DD2BA}" destId="{01F84927-BC2C-42CF-9E63-8ECDFC092BC0}" srcOrd="1" destOrd="0" presId="urn:microsoft.com/office/officeart/2005/8/layout/list1"/>
    <dgm:cxn modelId="{D7EF5239-BF91-4A05-BBE6-6A56B1283680}" type="presParOf" srcId="{2832046A-1BCC-420B-AF27-B1867C8DD2BA}" destId="{328908A3-A10F-4307-8AA7-F100CF6E79C4}" srcOrd="2" destOrd="0" presId="urn:microsoft.com/office/officeart/2005/8/layout/list1"/>
    <dgm:cxn modelId="{5C77A57C-11E1-4ECA-A4AA-C0877E7A3600}" type="presParOf" srcId="{2832046A-1BCC-420B-AF27-B1867C8DD2BA}" destId="{7C9D9806-4084-4711-AA61-AC7C432A522D}" srcOrd="3" destOrd="0" presId="urn:microsoft.com/office/officeart/2005/8/layout/list1"/>
    <dgm:cxn modelId="{133A4B5A-97A0-40E6-9975-BF42FAF3E891}" type="presParOf" srcId="{2832046A-1BCC-420B-AF27-B1867C8DD2BA}" destId="{1D0F6F88-7D3D-4E32-AE2E-2C382473B73A}" srcOrd="4" destOrd="0" presId="urn:microsoft.com/office/officeart/2005/8/layout/list1"/>
    <dgm:cxn modelId="{C30DE423-8079-4E65-867D-00D616307A4C}" type="presParOf" srcId="{1D0F6F88-7D3D-4E32-AE2E-2C382473B73A}" destId="{466CD2BD-BCA6-4EEB-B60E-99F6E5DEB2CC}" srcOrd="0" destOrd="0" presId="urn:microsoft.com/office/officeart/2005/8/layout/list1"/>
    <dgm:cxn modelId="{CC0FBD5A-07EF-41DE-9C1D-27C5168D1231}" type="presParOf" srcId="{1D0F6F88-7D3D-4E32-AE2E-2C382473B73A}" destId="{75226C49-D913-422B-BCC3-A9BA06C87653}" srcOrd="1" destOrd="0" presId="urn:microsoft.com/office/officeart/2005/8/layout/list1"/>
    <dgm:cxn modelId="{407B3905-A9FC-416D-A283-7C52FA72C0DA}" type="presParOf" srcId="{2832046A-1BCC-420B-AF27-B1867C8DD2BA}" destId="{A2AE6CE4-8525-4421-8912-3A972FC08428}" srcOrd="5" destOrd="0" presId="urn:microsoft.com/office/officeart/2005/8/layout/list1"/>
    <dgm:cxn modelId="{7CDE08FC-4B1B-4A33-BFF6-950A19AF94B6}" type="presParOf" srcId="{2832046A-1BCC-420B-AF27-B1867C8DD2BA}" destId="{C2C7E241-4AF8-43EA-A58B-298F95F91A3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C809E-830E-4289-AADD-ECCBA5BC10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0AC3257-68D4-4FC8-9E21-F9DBF9F86126}">
      <dgm:prSet phldr="0"/>
      <dgm:spPr/>
      <dgm:t>
        <a:bodyPr/>
        <a:lstStyle/>
        <a:p>
          <a:pPr rtl="0" latinLnBrk="1"/>
          <a:r>
            <a:rPr lang="en-US" dirty="0">
              <a:latin typeface="맑은 고딕"/>
            </a:rPr>
            <a:t>Successful Generation Example</a:t>
          </a:r>
          <a:r>
            <a:rPr lang="en-US" altLang="ko-KR" dirty="0">
              <a:latin typeface="맑은 고딕"/>
            </a:rPr>
            <a:t> </a:t>
          </a:r>
          <a:endParaRPr lang="ko-KR" altLang="en-US" dirty="0">
            <a:latin typeface="맑은 고딕"/>
          </a:endParaRPr>
        </a:p>
      </dgm:t>
    </dgm:pt>
    <dgm:pt modelId="{654B7A0B-B66F-4703-971C-C346136BDC2D}" type="parTrans" cxnId="{F088D194-30A8-40A5-9751-BDFB497649C5}">
      <dgm:prSet/>
      <dgm:spPr/>
    </dgm:pt>
    <dgm:pt modelId="{D65D1E48-453B-4E51-81C8-A0411E312FC6}" type="sibTrans" cxnId="{F088D194-30A8-40A5-9751-BDFB497649C5}">
      <dgm:prSet/>
      <dgm:spPr/>
    </dgm:pt>
    <dgm:pt modelId="{812E8BAF-7551-4D21-9A5F-E5864B4BE4D0}">
      <dgm:prSet phldr="0"/>
      <dgm:spPr/>
      <dgm:t>
        <a:bodyPr/>
        <a:lstStyle/>
        <a:p>
          <a:pPr rtl="0" latinLnBrk="1"/>
          <a:r>
            <a:rPr lang="en-US" dirty="0"/>
            <a:t>18세기에 </a:t>
          </a:r>
          <a:r>
            <a:rPr lang="en-US" dirty="0" err="1"/>
            <a:t>칠레</a:t>
          </a:r>
          <a:r>
            <a:rPr lang="en-US" dirty="0"/>
            <a:t> </a:t>
          </a:r>
          <a:r>
            <a:rPr lang="en-US" dirty="0" err="1"/>
            <a:t>사회를</a:t>
          </a:r>
          <a:r>
            <a:rPr lang="en-US" dirty="0"/>
            <a:t> </a:t>
          </a:r>
          <a:r>
            <a:rPr lang="en-US" dirty="0" err="1"/>
            <a:t>주도하고</a:t>
          </a:r>
          <a:r>
            <a:rPr lang="en-US" dirty="0"/>
            <a:t> </a:t>
          </a:r>
          <a:r>
            <a:rPr lang="en-US" dirty="0" err="1"/>
            <a:t>있는</a:t>
          </a:r>
          <a:r>
            <a:rPr lang="en-US" dirty="0"/>
            <a:t> 이민자들은 무엇에 들어갔는가 ? </a:t>
          </a:r>
          <a:r>
            <a:rPr lang="en-US" dirty="0">
              <a:latin typeface="맑은 고딕"/>
            </a:rPr>
            <a:t> </a:t>
          </a:r>
          <a:endParaRPr lang="en-US" altLang="ko-KR" dirty="0"/>
        </a:p>
      </dgm:t>
    </dgm:pt>
    <dgm:pt modelId="{5FFC03EA-A3D7-4D38-8480-18976B2D4DD8}" type="parTrans" cxnId="{93FA516F-6EA7-4FE5-BAEB-17CED6FF2EDC}">
      <dgm:prSet/>
      <dgm:spPr/>
    </dgm:pt>
    <dgm:pt modelId="{9D6EA4E2-E467-40E9-8C1C-ADF93D555A97}" type="sibTrans" cxnId="{93FA516F-6EA7-4FE5-BAEB-17CED6FF2EDC}">
      <dgm:prSet/>
      <dgm:spPr/>
    </dgm:pt>
    <dgm:pt modelId="{84974F15-0FC4-4ECA-81BD-DEC61D4EE1E9}">
      <dgm:prSet phldr="0"/>
      <dgm:spPr/>
      <dgm:t>
        <a:bodyPr/>
        <a:lstStyle/>
        <a:p>
          <a:pPr rtl="0" latinLnBrk="1"/>
          <a:r>
            <a:rPr lang="ko-KR" altLang="en-US" dirty="0"/>
            <a:t>맨체스터</a:t>
          </a:r>
          <a:r>
            <a:rPr lang="en-US" altLang="ko-KR" dirty="0"/>
            <a:t> </a:t>
          </a:r>
          <a:r>
            <a:rPr lang="ko-KR" altLang="en-US" dirty="0"/>
            <a:t>시티가</a:t>
          </a:r>
          <a:r>
            <a:rPr lang="en-US" altLang="ko-KR" dirty="0"/>
            <a:t> </a:t>
          </a:r>
          <a:r>
            <a:rPr lang="ko-KR" altLang="en-US" dirty="0"/>
            <a:t>현재의</a:t>
          </a:r>
          <a:r>
            <a:rPr lang="en-US" altLang="ko-KR" dirty="0"/>
            <a:t> </a:t>
          </a:r>
          <a:r>
            <a:rPr lang="ko-KR" altLang="en-US" dirty="0"/>
            <a:t>구단</a:t>
          </a:r>
          <a:r>
            <a:rPr lang="en-US" altLang="ko-KR" dirty="0"/>
            <a:t> </a:t>
          </a:r>
          <a:r>
            <a:rPr lang="ko-KR" altLang="en-US" dirty="0"/>
            <a:t>명칭으로</a:t>
          </a:r>
          <a:r>
            <a:rPr lang="en-US" altLang="ko-KR" dirty="0"/>
            <a:t> </a:t>
          </a:r>
          <a:r>
            <a:rPr lang="ko-KR" altLang="en-US" dirty="0"/>
            <a:t>바뀐</a:t>
          </a:r>
          <a:r>
            <a:rPr lang="en-US" altLang="ko-KR" dirty="0"/>
            <a:t> </a:t>
          </a:r>
          <a:r>
            <a:rPr lang="ko-KR" altLang="en-US" dirty="0"/>
            <a:t>년도는</a:t>
          </a:r>
          <a:r>
            <a:rPr lang="en-US" altLang="ko-KR" dirty="0"/>
            <a:t> </a:t>
          </a:r>
          <a:r>
            <a:rPr lang="en-US" dirty="0"/>
            <a:t>?  </a:t>
          </a:r>
        </a:p>
      </dgm:t>
    </dgm:pt>
    <dgm:pt modelId="{5FF34209-DDB0-48A6-8949-48FAC921FA23}" type="parTrans" cxnId="{8A904AC2-B266-4E06-AD99-8C832E26B7E9}">
      <dgm:prSet/>
      <dgm:spPr/>
    </dgm:pt>
    <dgm:pt modelId="{6A1478B0-0124-4183-9C74-0640B72DF1E5}" type="sibTrans" cxnId="{8A904AC2-B266-4E06-AD99-8C832E26B7E9}">
      <dgm:prSet/>
      <dgm:spPr/>
    </dgm:pt>
    <dgm:pt modelId="{7CB23336-9537-47B6-8790-BAEA56BC9074}">
      <dgm:prSet phldr="0"/>
      <dgm:spPr/>
      <dgm:t>
        <a:bodyPr/>
        <a:lstStyle/>
        <a:p>
          <a:pPr rtl="0" latinLnBrk="1"/>
          <a:r>
            <a:rPr lang="en-US" dirty="0"/>
            <a:t>데이비드 베컴의 국가대표팀에서 최다 출전 기록을 보유한 선수는 ?   </a:t>
          </a:r>
          <a:endParaRPr lang="en-US" altLang="ko-KR" dirty="0"/>
        </a:p>
      </dgm:t>
    </dgm:pt>
    <dgm:pt modelId="{F36C42C6-41A9-4982-943E-CFA286E53AEB}" type="parTrans" cxnId="{CD8C3967-5AC9-4C98-B8C3-B0144E57A749}">
      <dgm:prSet/>
      <dgm:spPr/>
    </dgm:pt>
    <dgm:pt modelId="{020C1F6A-6020-41B5-AFEC-3DE28CC65BF8}" type="sibTrans" cxnId="{CD8C3967-5AC9-4C98-B8C3-B0144E57A749}">
      <dgm:prSet/>
      <dgm:spPr/>
    </dgm:pt>
    <dgm:pt modelId="{E8D934B7-3B4D-4CFD-AACF-673234F08BEC}">
      <dgm:prSet phldr="0"/>
      <dgm:spPr/>
      <dgm:t>
        <a:bodyPr/>
        <a:lstStyle/>
        <a:p>
          <a:pPr rtl="0" latinLnBrk="1"/>
          <a:r>
            <a:rPr lang="en-US" dirty="0" err="1"/>
            <a:t>바이에른은</a:t>
          </a:r>
          <a:r>
            <a:rPr lang="en-US" dirty="0"/>
            <a:t> 몇 </a:t>
          </a:r>
          <a:r>
            <a:rPr lang="en-US" dirty="0" err="1"/>
            <a:t>년도에</a:t>
          </a:r>
          <a:r>
            <a:rPr lang="en-US" dirty="0"/>
            <a:t> </a:t>
          </a:r>
          <a:r>
            <a:rPr lang="en-US" dirty="0" err="1"/>
            <a:t>프랑크</a:t>
          </a:r>
          <a:r>
            <a:rPr lang="en-US" dirty="0"/>
            <a:t> </a:t>
          </a:r>
          <a:r>
            <a:rPr lang="en-US" dirty="0" err="1"/>
            <a:t>왕국에</a:t>
          </a:r>
          <a:r>
            <a:rPr lang="en-US" dirty="0"/>
            <a:t> 점령되었나요 ? </a:t>
          </a:r>
          <a:r>
            <a:rPr lang="en-US" dirty="0">
              <a:latin typeface="맑은 고딕"/>
            </a:rPr>
            <a:t> </a:t>
          </a:r>
        </a:p>
      </dgm:t>
    </dgm:pt>
    <dgm:pt modelId="{038CB42A-C237-42A2-A4A8-15C80C0DC874}" type="parTrans" cxnId="{691CD22F-5610-4999-B7FF-3C20AF49CAD4}">
      <dgm:prSet/>
      <dgm:spPr/>
    </dgm:pt>
    <dgm:pt modelId="{232BBD94-D759-4356-9092-DF4437D73C94}" type="sibTrans" cxnId="{691CD22F-5610-4999-B7FF-3C20AF49CAD4}">
      <dgm:prSet/>
      <dgm:spPr/>
    </dgm:pt>
    <dgm:pt modelId="{BBE0C149-813A-4DC3-A047-074CAB2DA0F5}">
      <dgm:prSet phldr="0"/>
      <dgm:spPr/>
      <dgm:t>
        <a:bodyPr/>
        <a:lstStyle/>
        <a:p>
          <a:pPr rtl="0" latinLnBrk="1"/>
          <a:r>
            <a:rPr lang="en-US" dirty="0" err="1"/>
            <a:t>아우슈비츠의</a:t>
          </a:r>
          <a:r>
            <a:rPr lang="en-US" dirty="0"/>
            <a:t> </a:t>
          </a:r>
          <a:r>
            <a:rPr lang="en-US" dirty="0" err="1"/>
            <a:t>소장이었던</a:t>
          </a:r>
          <a:r>
            <a:rPr lang="en-US" dirty="0"/>
            <a:t> </a:t>
          </a:r>
          <a:r>
            <a:rPr lang="en-US" dirty="0" err="1"/>
            <a:t>사람은</a:t>
          </a:r>
          <a:r>
            <a:rPr lang="en-US" dirty="0"/>
            <a:t> </a:t>
          </a:r>
          <a:r>
            <a:rPr lang="en-US" dirty="0" err="1"/>
            <a:t>누구인가</a:t>
          </a:r>
          <a:r>
            <a:rPr lang="en-US" dirty="0"/>
            <a:t> ?</a:t>
          </a:r>
          <a:r>
            <a:rPr lang="en-US" dirty="0">
              <a:latin typeface="맑은 고딕"/>
            </a:rPr>
            <a:t> </a:t>
          </a:r>
          <a:endParaRPr lang="en-US" altLang="ko-KR" dirty="0"/>
        </a:p>
      </dgm:t>
    </dgm:pt>
    <dgm:pt modelId="{E82B0CBE-B690-4C91-B5E5-FF38C149243B}" type="parTrans" cxnId="{5750382E-9910-4FAC-A154-ECCBE3DB80D6}">
      <dgm:prSet/>
      <dgm:spPr/>
    </dgm:pt>
    <dgm:pt modelId="{20B69DD3-3D22-4EC3-B6FF-C03FDBF3F706}" type="sibTrans" cxnId="{5750382E-9910-4FAC-A154-ECCBE3DB80D6}">
      <dgm:prSet/>
      <dgm:spPr/>
    </dgm:pt>
    <dgm:pt modelId="{9EA2FA5D-8E40-4DC3-A752-D62FFA81186A}">
      <dgm:prSet phldr="0"/>
      <dgm:spPr/>
      <dgm:t>
        <a:bodyPr/>
        <a:lstStyle/>
        <a:p>
          <a:pPr rtl="0" latinLnBrk="1"/>
          <a:r>
            <a:rPr lang="ko-KR" altLang="en-US" dirty="0" err="1"/>
            <a:t>알로사우루스가</a:t>
          </a:r>
          <a:r>
            <a:rPr lang="en-US" dirty="0"/>
            <a:t> </a:t>
          </a:r>
          <a:r>
            <a:rPr lang="ko-KR" altLang="en-US" dirty="0"/>
            <a:t>조상으로</a:t>
          </a:r>
          <a:r>
            <a:rPr lang="en-US" dirty="0"/>
            <a:t> </a:t>
          </a:r>
          <a:r>
            <a:rPr lang="ko-KR" altLang="en-US" dirty="0"/>
            <a:t>여겨지는</a:t>
          </a:r>
          <a:r>
            <a:rPr lang="en-US" dirty="0"/>
            <a:t> </a:t>
          </a:r>
          <a:r>
            <a:rPr lang="ko-KR" altLang="en-US" dirty="0"/>
            <a:t>과는</a:t>
          </a:r>
          <a:r>
            <a:rPr lang="en-US" dirty="0"/>
            <a:t> ?</a:t>
          </a:r>
        </a:p>
      </dgm:t>
    </dgm:pt>
    <dgm:pt modelId="{3BB14517-0B74-482B-8890-E4851A5CC2C3}" type="parTrans" cxnId="{4C54732D-9D42-4B97-BC63-CFE714B7F92F}">
      <dgm:prSet/>
      <dgm:spPr/>
    </dgm:pt>
    <dgm:pt modelId="{4A1DCC9F-6A01-43EF-B3F3-A91225F3841D}" type="sibTrans" cxnId="{4C54732D-9D42-4B97-BC63-CFE714B7F92F}">
      <dgm:prSet/>
      <dgm:spPr/>
    </dgm:pt>
    <dgm:pt modelId="{64C5B67B-E9F6-4276-A1EE-5FA4CE61455B}">
      <dgm:prSet phldr="0"/>
      <dgm:spPr/>
      <dgm:t>
        <a:bodyPr/>
        <a:lstStyle/>
        <a:p>
          <a:pPr rtl="0" latinLnBrk="1"/>
          <a:r>
            <a:rPr lang="en-US" dirty="0" err="1"/>
            <a:t>샤이니가</a:t>
          </a:r>
          <a:r>
            <a:rPr lang="en-US" dirty="0"/>
            <a:t> </a:t>
          </a:r>
          <a:r>
            <a:rPr lang="en-US" dirty="0" err="1"/>
            <a:t>MKMF에</a:t>
          </a:r>
          <a:r>
            <a:rPr lang="en-US" dirty="0"/>
            <a:t> </a:t>
          </a:r>
          <a:r>
            <a:rPr lang="en-US" dirty="0" err="1"/>
            <a:t>이어</a:t>
          </a:r>
          <a:r>
            <a:rPr lang="en-US" dirty="0"/>
            <a:t> 2연속 </a:t>
          </a:r>
          <a:r>
            <a:rPr lang="en-US" dirty="0" err="1"/>
            <a:t>신인상을</a:t>
          </a:r>
          <a:r>
            <a:rPr lang="en-US" dirty="0"/>
            <a:t> 수상한 것은 무엇인가 ?</a:t>
          </a:r>
          <a:endParaRPr lang="en-US" altLang="ko-KR" dirty="0"/>
        </a:p>
      </dgm:t>
    </dgm:pt>
    <dgm:pt modelId="{E8F30ED1-641E-4AB7-BE59-AF3C55C188C5}" type="parTrans" cxnId="{24E1327B-C92F-4489-BEBF-34C8C6559C12}">
      <dgm:prSet/>
      <dgm:spPr/>
    </dgm:pt>
    <dgm:pt modelId="{91F0A74F-C4AC-491C-855E-3C387C92CC31}" type="sibTrans" cxnId="{24E1327B-C92F-4489-BEBF-34C8C6559C12}">
      <dgm:prSet/>
      <dgm:spPr/>
    </dgm:pt>
    <dgm:pt modelId="{47FE081A-5D22-40DB-A8B0-43FC0F51206A}">
      <dgm:prSet phldr="0"/>
      <dgm:spPr/>
      <dgm:t>
        <a:bodyPr/>
        <a:lstStyle/>
        <a:p>
          <a:pPr rtl="0" latinLnBrk="1"/>
          <a:r>
            <a:rPr lang="en-US" dirty="0"/>
            <a:t>Carlill v . Carbolic Smoke Ball Company </a:t>
          </a:r>
          <a:r>
            <a:rPr lang="ko-KR" altLang="en-US" dirty="0"/>
            <a:t>판결에</a:t>
          </a:r>
          <a:r>
            <a:rPr lang="en-US" altLang="ko-KR" dirty="0"/>
            <a:t> </a:t>
          </a:r>
          <a:r>
            <a:rPr lang="ko-KR" altLang="en-US" dirty="0"/>
            <a:t>대해</a:t>
          </a:r>
          <a:r>
            <a:rPr lang="en-US" altLang="ko-KR" dirty="0"/>
            <a:t> </a:t>
          </a:r>
          <a:r>
            <a:rPr lang="ko-KR" altLang="en-US" dirty="0"/>
            <a:t>광고</a:t>
          </a:r>
          <a:r>
            <a:rPr lang="en-US" altLang="ko-KR" dirty="0"/>
            <a:t> </a:t>
          </a:r>
          <a:r>
            <a:rPr lang="ko-KR" altLang="en-US" dirty="0"/>
            <a:t>전략이었을</a:t>
          </a:r>
          <a:r>
            <a:rPr lang="en-US" altLang="ko-KR" dirty="0"/>
            <a:t> </a:t>
          </a:r>
          <a:r>
            <a:rPr lang="ko-KR" altLang="en-US" dirty="0"/>
            <a:t>것이라고</a:t>
          </a:r>
          <a:r>
            <a:rPr lang="en-US" altLang="ko-KR" dirty="0"/>
            <a:t> </a:t>
          </a:r>
          <a:r>
            <a:rPr lang="ko-KR" altLang="en-US" dirty="0" err="1"/>
            <a:t>주장한</a:t>
          </a:r>
          <a:r>
            <a:rPr lang="en-US" altLang="ko-KR" dirty="0"/>
            <a:t> </a:t>
          </a:r>
          <a:r>
            <a:rPr lang="ko-KR" altLang="en-US" dirty="0" err="1"/>
            <a:t>회사는</a:t>
          </a:r>
          <a:r>
            <a:rPr lang="en-US" altLang="ko-KR" dirty="0"/>
            <a:t> </a:t>
          </a:r>
          <a:r>
            <a:rPr lang="en-US" dirty="0"/>
            <a:t>?</a:t>
          </a:r>
        </a:p>
      </dgm:t>
    </dgm:pt>
    <dgm:pt modelId="{B716C544-A6C8-45B4-B27D-ECDBEA29E345}" type="parTrans" cxnId="{742E5B04-EDF0-412B-9FFB-320F0C167783}">
      <dgm:prSet/>
      <dgm:spPr/>
    </dgm:pt>
    <dgm:pt modelId="{8A02E976-B994-4087-8904-B750379CAA7C}" type="sibTrans" cxnId="{742E5B04-EDF0-412B-9FFB-320F0C167783}">
      <dgm:prSet/>
      <dgm:spPr/>
    </dgm:pt>
    <dgm:pt modelId="{A871FB69-C246-4F59-AA61-EF0AB1A9CA1A}">
      <dgm:prSet phldr="0"/>
      <dgm:spPr/>
      <dgm:t>
        <a:bodyPr/>
        <a:lstStyle/>
        <a:p>
          <a:pPr latinLnBrk="1"/>
          <a:r>
            <a:rPr lang="ko-KR" altLang="en-US" dirty="0" err="1"/>
            <a:t>김보름은</a:t>
          </a:r>
          <a:r>
            <a:rPr lang="en-US" altLang="ko-KR" dirty="0"/>
            <a:t> </a:t>
          </a:r>
          <a:r>
            <a:rPr lang="en-US" dirty="0"/>
            <a:t>2012</a:t>
          </a:r>
          <a:r>
            <a:rPr lang="ko-KR" altLang="en-US" dirty="0"/>
            <a:t>년</a:t>
          </a:r>
          <a:r>
            <a:rPr lang="en-US" altLang="ko-KR" dirty="0"/>
            <a:t> </a:t>
          </a:r>
          <a:r>
            <a:rPr lang="en-US" dirty="0"/>
            <a:t>12</a:t>
          </a:r>
          <a:r>
            <a:rPr lang="ko-KR" altLang="en-US" dirty="0"/>
            <a:t>월</a:t>
          </a:r>
          <a:r>
            <a:rPr lang="en-US" altLang="ko-KR" dirty="0"/>
            <a:t> </a:t>
          </a:r>
          <a:r>
            <a:rPr lang="en-US" dirty="0"/>
            <a:t>22</a:t>
          </a:r>
          <a:r>
            <a:rPr lang="ko-KR" altLang="en-US" dirty="0"/>
            <a:t>일</a:t>
          </a:r>
          <a:r>
            <a:rPr lang="en-US" altLang="ko-KR" dirty="0"/>
            <a:t> </a:t>
          </a:r>
          <a:r>
            <a:rPr lang="en-US" dirty="0"/>
            <a:t>3000m </a:t>
          </a:r>
          <a:r>
            <a:rPr lang="ko-KR" altLang="en-US" dirty="0"/>
            <a:t>경기에서</a:t>
          </a:r>
          <a:r>
            <a:rPr lang="en-US" altLang="ko-KR" dirty="0"/>
            <a:t> </a:t>
          </a:r>
          <a:r>
            <a:rPr lang="ko-KR" altLang="en-US" dirty="0"/>
            <a:t>몇</a:t>
          </a:r>
          <a:r>
            <a:rPr lang="en-US" altLang="ko-KR" dirty="0"/>
            <a:t> </a:t>
          </a:r>
          <a:r>
            <a:rPr lang="ko-KR" altLang="en-US" dirty="0"/>
            <a:t>초의</a:t>
          </a:r>
          <a:r>
            <a:rPr lang="en-US" altLang="ko-KR" dirty="0"/>
            <a:t> </a:t>
          </a:r>
          <a:r>
            <a:rPr lang="ko-KR" altLang="en-US" dirty="0"/>
            <a:t>대회신기록을</a:t>
          </a:r>
          <a:r>
            <a:rPr lang="en-US" altLang="ko-KR" dirty="0"/>
            <a:t> </a:t>
          </a:r>
          <a:r>
            <a:rPr lang="ko-KR" altLang="en-US" dirty="0"/>
            <a:t>세웠는가</a:t>
          </a:r>
          <a:r>
            <a:rPr lang="en-US" altLang="ko-KR" dirty="0"/>
            <a:t> </a:t>
          </a:r>
          <a:r>
            <a:rPr lang="en-US" dirty="0"/>
            <a:t>?</a:t>
          </a:r>
          <a:endParaRPr lang="ko-KR" altLang="en-US" dirty="0"/>
        </a:p>
      </dgm:t>
    </dgm:pt>
    <dgm:pt modelId="{773F96B6-278B-4087-9577-23ADE94575F5}" type="parTrans" cxnId="{1D21553B-4B00-4245-B447-77A0E211AA90}">
      <dgm:prSet/>
      <dgm:spPr/>
    </dgm:pt>
    <dgm:pt modelId="{011B6614-3085-4CD5-A52D-103457DC4912}" type="sibTrans" cxnId="{1D21553B-4B00-4245-B447-77A0E211AA90}">
      <dgm:prSet/>
      <dgm:spPr/>
    </dgm:pt>
    <dgm:pt modelId="{36CC1DDF-A9E9-4EE7-8E50-E6DF693331D8}" type="pres">
      <dgm:prSet presAssocID="{657C809E-830E-4289-AADD-ECCBA5BC10B8}" presName="linear" presStyleCnt="0">
        <dgm:presLayoutVars>
          <dgm:dir/>
          <dgm:animLvl val="lvl"/>
          <dgm:resizeHandles val="exact"/>
        </dgm:presLayoutVars>
      </dgm:prSet>
      <dgm:spPr/>
    </dgm:pt>
    <dgm:pt modelId="{216AECC4-A89D-46EC-861E-AE58E6181826}" type="pres">
      <dgm:prSet presAssocID="{70AC3257-68D4-4FC8-9E21-F9DBF9F86126}" presName="parentLin" presStyleCnt="0"/>
      <dgm:spPr/>
    </dgm:pt>
    <dgm:pt modelId="{698D298D-084A-4AF0-B460-93ED72EC326D}" type="pres">
      <dgm:prSet presAssocID="{70AC3257-68D4-4FC8-9E21-F9DBF9F86126}" presName="parentLeftMargin" presStyleLbl="node1" presStyleIdx="0" presStyleCnt="1"/>
      <dgm:spPr/>
    </dgm:pt>
    <dgm:pt modelId="{71AA7E8B-51EA-4E90-B90F-0F8843D7BB57}" type="pres">
      <dgm:prSet presAssocID="{70AC3257-68D4-4FC8-9E21-F9DBF9F8612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7F7EF8-0F66-4A0D-A098-DDBA55C34DC2}" type="pres">
      <dgm:prSet presAssocID="{70AC3257-68D4-4FC8-9E21-F9DBF9F86126}" presName="negativeSpace" presStyleCnt="0"/>
      <dgm:spPr/>
    </dgm:pt>
    <dgm:pt modelId="{72BCF582-AD64-4C99-BBAF-06F272B25C2C}" type="pres">
      <dgm:prSet presAssocID="{70AC3257-68D4-4FC8-9E21-F9DBF9F861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42E5B04-EDF0-412B-9FFB-320F0C167783}" srcId="{70AC3257-68D4-4FC8-9E21-F9DBF9F86126}" destId="{47FE081A-5D22-40DB-A8B0-43FC0F51206A}" srcOrd="8" destOrd="0" parTransId="{B716C544-A6C8-45B4-B27D-ECDBEA29E345}" sibTransId="{8A02E976-B994-4087-8904-B750379CAA7C}"/>
    <dgm:cxn modelId="{4C54732D-9D42-4B97-BC63-CFE714B7F92F}" srcId="{70AC3257-68D4-4FC8-9E21-F9DBF9F86126}" destId="{9EA2FA5D-8E40-4DC3-A752-D62FFA81186A}" srcOrd="6" destOrd="0" parTransId="{3BB14517-0B74-482B-8890-E4851A5CC2C3}" sibTransId="{4A1DCC9F-6A01-43EF-B3F3-A91225F3841D}"/>
    <dgm:cxn modelId="{5750382E-9910-4FAC-A154-ECCBE3DB80D6}" srcId="{70AC3257-68D4-4FC8-9E21-F9DBF9F86126}" destId="{BBE0C149-813A-4DC3-A047-074CAB2DA0F5}" srcOrd="5" destOrd="0" parTransId="{E82B0CBE-B690-4C91-B5E5-FF38C149243B}" sibTransId="{20B69DD3-3D22-4EC3-B6FF-C03FDBF3F706}"/>
    <dgm:cxn modelId="{691CD22F-5610-4999-B7FF-3C20AF49CAD4}" srcId="{70AC3257-68D4-4FC8-9E21-F9DBF9F86126}" destId="{E8D934B7-3B4D-4CFD-AACF-673234F08BEC}" srcOrd="4" destOrd="0" parTransId="{038CB42A-C237-42A2-A4A8-15C80C0DC874}" sibTransId="{232BBD94-D759-4356-9092-DF4437D73C94}"/>
    <dgm:cxn modelId="{3FA8743A-0688-41C9-A70B-102B6BABDB03}" type="presOf" srcId="{657C809E-830E-4289-AADD-ECCBA5BC10B8}" destId="{36CC1DDF-A9E9-4EE7-8E50-E6DF693331D8}" srcOrd="0" destOrd="0" presId="urn:microsoft.com/office/officeart/2005/8/layout/list1"/>
    <dgm:cxn modelId="{1D21553B-4B00-4245-B447-77A0E211AA90}" srcId="{70AC3257-68D4-4FC8-9E21-F9DBF9F86126}" destId="{A871FB69-C246-4F59-AA61-EF0AB1A9CA1A}" srcOrd="0" destOrd="0" parTransId="{773F96B6-278B-4087-9577-23ADE94575F5}" sibTransId="{011B6614-3085-4CD5-A52D-103457DC4912}"/>
    <dgm:cxn modelId="{CD8C3967-5AC9-4C98-B8C3-B0144E57A749}" srcId="{70AC3257-68D4-4FC8-9E21-F9DBF9F86126}" destId="{7CB23336-9537-47B6-8790-BAEA56BC9074}" srcOrd="3" destOrd="0" parTransId="{F36C42C6-41A9-4982-943E-CFA286E53AEB}" sibTransId="{020C1F6A-6020-41B5-AFEC-3DE28CC65BF8}"/>
    <dgm:cxn modelId="{93FA516F-6EA7-4FE5-BAEB-17CED6FF2EDC}" srcId="{70AC3257-68D4-4FC8-9E21-F9DBF9F86126}" destId="{812E8BAF-7551-4D21-9A5F-E5864B4BE4D0}" srcOrd="1" destOrd="0" parTransId="{5FFC03EA-A3D7-4D38-8480-18976B2D4DD8}" sibTransId="{9D6EA4E2-E467-40E9-8C1C-ADF93D555A97}"/>
    <dgm:cxn modelId="{7EE40355-50AA-4982-BD6C-494EB54315F3}" type="presOf" srcId="{A871FB69-C246-4F59-AA61-EF0AB1A9CA1A}" destId="{72BCF582-AD64-4C99-BBAF-06F272B25C2C}" srcOrd="0" destOrd="0" presId="urn:microsoft.com/office/officeart/2005/8/layout/list1"/>
    <dgm:cxn modelId="{1CB1B07A-D03E-46C7-8606-DE6516BC2B14}" type="presOf" srcId="{BBE0C149-813A-4DC3-A047-074CAB2DA0F5}" destId="{72BCF582-AD64-4C99-BBAF-06F272B25C2C}" srcOrd="0" destOrd="5" presId="urn:microsoft.com/office/officeart/2005/8/layout/list1"/>
    <dgm:cxn modelId="{24E1327B-C92F-4489-BEBF-34C8C6559C12}" srcId="{70AC3257-68D4-4FC8-9E21-F9DBF9F86126}" destId="{64C5B67B-E9F6-4276-A1EE-5FA4CE61455B}" srcOrd="7" destOrd="0" parTransId="{E8F30ED1-641E-4AB7-BE59-AF3C55C188C5}" sibTransId="{91F0A74F-C4AC-491C-855E-3C387C92CC31}"/>
    <dgm:cxn modelId="{FEFEBA7B-CB62-440D-8599-297EBB581EED}" type="presOf" srcId="{812E8BAF-7551-4D21-9A5F-E5864B4BE4D0}" destId="{72BCF582-AD64-4C99-BBAF-06F272B25C2C}" srcOrd="0" destOrd="1" presId="urn:microsoft.com/office/officeart/2005/8/layout/list1"/>
    <dgm:cxn modelId="{8F5F148F-2A87-4A1E-B32D-8CC586501C66}" type="presOf" srcId="{7CB23336-9537-47B6-8790-BAEA56BC9074}" destId="{72BCF582-AD64-4C99-BBAF-06F272B25C2C}" srcOrd="0" destOrd="3" presId="urn:microsoft.com/office/officeart/2005/8/layout/list1"/>
    <dgm:cxn modelId="{F088D194-30A8-40A5-9751-BDFB497649C5}" srcId="{657C809E-830E-4289-AADD-ECCBA5BC10B8}" destId="{70AC3257-68D4-4FC8-9E21-F9DBF9F86126}" srcOrd="0" destOrd="0" parTransId="{654B7A0B-B66F-4703-971C-C346136BDC2D}" sibTransId="{D65D1E48-453B-4E51-81C8-A0411E312FC6}"/>
    <dgm:cxn modelId="{D9DBB498-D865-4590-8200-7549F60F8A45}" type="presOf" srcId="{70AC3257-68D4-4FC8-9E21-F9DBF9F86126}" destId="{698D298D-084A-4AF0-B460-93ED72EC326D}" srcOrd="0" destOrd="0" presId="urn:microsoft.com/office/officeart/2005/8/layout/list1"/>
    <dgm:cxn modelId="{0F234DAA-7830-45B0-B05A-FD6308434B65}" type="presOf" srcId="{E8D934B7-3B4D-4CFD-AACF-673234F08BEC}" destId="{72BCF582-AD64-4C99-BBAF-06F272B25C2C}" srcOrd="0" destOrd="4" presId="urn:microsoft.com/office/officeart/2005/8/layout/list1"/>
    <dgm:cxn modelId="{E2928CB0-F4FD-4D3A-870C-67B3DEA95A85}" type="presOf" srcId="{47FE081A-5D22-40DB-A8B0-43FC0F51206A}" destId="{72BCF582-AD64-4C99-BBAF-06F272B25C2C}" srcOrd="0" destOrd="8" presId="urn:microsoft.com/office/officeart/2005/8/layout/list1"/>
    <dgm:cxn modelId="{A8666FC1-D1FA-4308-AEF2-339F4C10A1BA}" type="presOf" srcId="{64C5B67B-E9F6-4276-A1EE-5FA4CE61455B}" destId="{72BCF582-AD64-4C99-BBAF-06F272B25C2C}" srcOrd="0" destOrd="7" presId="urn:microsoft.com/office/officeart/2005/8/layout/list1"/>
    <dgm:cxn modelId="{8A904AC2-B266-4E06-AD99-8C832E26B7E9}" srcId="{70AC3257-68D4-4FC8-9E21-F9DBF9F86126}" destId="{84974F15-0FC4-4ECA-81BD-DEC61D4EE1E9}" srcOrd="2" destOrd="0" parTransId="{5FF34209-DDB0-48A6-8949-48FAC921FA23}" sibTransId="{6A1478B0-0124-4183-9C74-0640B72DF1E5}"/>
    <dgm:cxn modelId="{362BE5C7-6A01-4165-97C8-9E7C6D8008A3}" type="presOf" srcId="{70AC3257-68D4-4FC8-9E21-F9DBF9F86126}" destId="{71AA7E8B-51EA-4E90-B90F-0F8843D7BB57}" srcOrd="1" destOrd="0" presId="urn:microsoft.com/office/officeart/2005/8/layout/list1"/>
    <dgm:cxn modelId="{09206ECB-51DD-4FAC-92D2-32ADA971AC3D}" type="presOf" srcId="{84974F15-0FC4-4ECA-81BD-DEC61D4EE1E9}" destId="{72BCF582-AD64-4C99-BBAF-06F272B25C2C}" srcOrd="0" destOrd="2" presId="urn:microsoft.com/office/officeart/2005/8/layout/list1"/>
    <dgm:cxn modelId="{5232D8DC-E04A-4AE1-842A-D45BBF8816C5}" type="presOf" srcId="{9EA2FA5D-8E40-4DC3-A752-D62FFA81186A}" destId="{72BCF582-AD64-4C99-BBAF-06F272B25C2C}" srcOrd="0" destOrd="6" presId="urn:microsoft.com/office/officeart/2005/8/layout/list1"/>
    <dgm:cxn modelId="{5D81814B-74D5-4D24-A25D-29C7C46572ED}" type="presParOf" srcId="{36CC1DDF-A9E9-4EE7-8E50-E6DF693331D8}" destId="{216AECC4-A89D-46EC-861E-AE58E6181826}" srcOrd="0" destOrd="0" presId="urn:microsoft.com/office/officeart/2005/8/layout/list1"/>
    <dgm:cxn modelId="{DECC8175-30D3-4A50-B601-AEF934CA9546}" type="presParOf" srcId="{216AECC4-A89D-46EC-861E-AE58E6181826}" destId="{698D298D-084A-4AF0-B460-93ED72EC326D}" srcOrd="0" destOrd="0" presId="urn:microsoft.com/office/officeart/2005/8/layout/list1"/>
    <dgm:cxn modelId="{38EC14FF-04DA-4C04-8D93-811597B33730}" type="presParOf" srcId="{216AECC4-A89D-46EC-861E-AE58E6181826}" destId="{71AA7E8B-51EA-4E90-B90F-0F8843D7BB57}" srcOrd="1" destOrd="0" presId="urn:microsoft.com/office/officeart/2005/8/layout/list1"/>
    <dgm:cxn modelId="{A37CAD85-4A7A-46E8-BEE8-91F73FFCC8D3}" type="presParOf" srcId="{36CC1DDF-A9E9-4EE7-8E50-E6DF693331D8}" destId="{E17F7EF8-0F66-4A0D-A098-DDBA55C34DC2}" srcOrd="1" destOrd="0" presId="urn:microsoft.com/office/officeart/2005/8/layout/list1"/>
    <dgm:cxn modelId="{6592F8B7-BC15-49C7-82FF-96E25595F727}" type="presParOf" srcId="{36CC1DDF-A9E9-4EE7-8E50-E6DF693331D8}" destId="{72BCF582-AD64-4C99-BBAF-06F272B25C2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7C809E-830E-4289-AADD-ECCBA5BC10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0AC3257-68D4-4FC8-9E21-F9DBF9F86126}">
      <dgm:prSet phldr="0"/>
      <dgm:spPr/>
      <dgm:t>
        <a:bodyPr/>
        <a:lstStyle/>
        <a:p>
          <a:pPr rtl="0" latinLnBrk="1"/>
          <a:r>
            <a:rPr lang="en-US" dirty="0">
              <a:latin typeface="맑은 고딕"/>
            </a:rPr>
            <a:t>Failed Generation</a:t>
          </a:r>
          <a:r>
            <a:rPr lang="en-US" altLang="ko-KR" dirty="0">
              <a:latin typeface="맑은 고딕"/>
            </a:rPr>
            <a:t> Example</a:t>
          </a:r>
          <a:endParaRPr lang="ko-KR" altLang="en-US" dirty="0"/>
        </a:p>
      </dgm:t>
    </dgm:pt>
    <dgm:pt modelId="{654B7A0B-B66F-4703-971C-C346136BDC2D}" type="parTrans" cxnId="{F088D194-30A8-40A5-9751-BDFB497649C5}">
      <dgm:prSet/>
      <dgm:spPr/>
    </dgm:pt>
    <dgm:pt modelId="{D65D1E48-453B-4E51-81C8-A0411E312FC6}" type="sibTrans" cxnId="{F088D194-30A8-40A5-9751-BDFB497649C5}">
      <dgm:prSet/>
      <dgm:spPr/>
    </dgm:pt>
    <dgm:pt modelId="{64C5B67B-E9F6-4276-A1EE-5FA4CE61455B}">
      <dgm:prSet phldr="0"/>
      <dgm:spPr/>
      <dgm:t>
        <a:bodyPr/>
        <a:lstStyle/>
        <a:p>
          <a:pPr rtl="0" latinLnBrk="1"/>
          <a:r>
            <a:rPr lang="ko-KR" altLang="en-US" dirty="0"/>
            <a:t>채무불이행으로</a:t>
          </a:r>
          <a:r>
            <a:rPr lang="en-US" dirty="0"/>
            <a:t> </a:t>
          </a:r>
          <a:r>
            <a:rPr lang="ko-KR" altLang="en-US" dirty="0"/>
            <a:t>인하여</a:t>
          </a:r>
          <a:r>
            <a:rPr lang="en-US" dirty="0"/>
            <a:t> </a:t>
          </a:r>
          <a:r>
            <a:rPr lang="ko-KR" altLang="en-US" dirty="0"/>
            <a:t>채무불이행에</a:t>
          </a:r>
          <a:r>
            <a:rPr lang="en-US" dirty="0"/>
            <a:t> </a:t>
          </a:r>
          <a:r>
            <a:rPr lang="ko-KR" altLang="en-US" dirty="0"/>
            <a:t>대한</a:t>
          </a:r>
          <a:r>
            <a:rPr lang="en-US" dirty="0"/>
            <a:t> </a:t>
          </a:r>
          <a:r>
            <a:rPr lang="ko-KR" altLang="en-US" dirty="0"/>
            <a:t>침해를</a:t>
          </a:r>
          <a:r>
            <a:rPr lang="en-US" dirty="0"/>
            <a:t> </a:t>
          </a:r>
          <a:r>
            <a:rPr lang="ko-KR" altLang="en-US" dirty="0"/>
            <a:t>방지하는</a:t>
          </a:r>
          <a:r>
            <a:rPr lang="en-US" dirty="0"/>
            <a:t> </a:t>
          </a:r>
          <a:r>
            <a:rPr lang="ko-KR" altLang="en-US" dirty="0"/>
            <a:t>것을</a:t>
          </a:r>
          <a:r>
            <a:rPr lang="en-US" dirty="0"/>
            <a:t> </a:t>
          </a:r>
          <a:r>
            <a:rPr lang="ko-KR" altLang="en-US" dirty="0"/>
            <a:t>방지하거나</a:t>
          </a:r>
          <a:r>
            <a:rPr lang="en-US" dirty="0"/>
            <a:t> </a:t>
          </a:r>
          <a:r>
            <a:rPr lang="ko-KR" altLang="en-US" dirty="0"/>
            <a:t>그러한</a:t>
          </a:r>
          <a:r>
            <a:rPr lang="en-US" dirty="0"/>
            <a:t> 것은?</a:t>
          </a:r>
          <a:r>
            <a:rPr lang="en-US" dirty="0">
              <a:latin typeface="맑은 고딕"/>
            </a:rPr>
            <a:t> </a:t>
          </a:r>
          <a:endParaRPr lang="en-US" altLang="ko-KR" dirty="0">
            <a:latin typeface="맑은 고딕"/>
          </a:endParaRPr>
        </a:p>
      </dgm:t>
    </dgm:pt>
    <dgm:pt modelId="{E8F30ED1-641E-4AB7-BE59-AF3C55C188C5}" type="parTrans" cxnId="{24E1327B-C92F-4489-BEBF-34C8C6559C12}">
      <dgm:prSet/>
      <dgm:spPr/>
    </dgm:pt>
    <dgm:pt modelId="{91F0A74F-C4AC-491C-855E-3C387C92CC31}" type="sibTrans" cxnId="{24E1327B-C92F-4489-BEBF-34C8C6559C12}">
      <dgm:prSet/>
      <dgm:spPr/>
    </dgm:pt>
    <dgm:pt modelId="{73916C6D-BA05-44FB-9EE2-B90209B6B805}">
      <dgm:prSet phldr="0"/>
      <dgm:spPr/>
      <dgm:t>
        <a:bodyPr/>
        <a:lstStyle/>
        <a:p>
          <a:pPr rtl="0" latinLnBrk="1"/>
          <a:r>
            <a:rPr lang="ko-KR" altLang="en-US" dirty="0"/>
            <a:t>이영애가</a:t>
          </a:r>
          <a:r>
            <a:rPr lang="en-US" dirty="0"/>
            <a:t> </a:t>
          </a:r>
          <a:r>
            <a:rPr lang="ko-KR" altLang="en-US" dirty="0"/>
            <a:t>처음</a:t>
          </a:r>
          <a:r>
            <a:rPr lang="en-US" dirty="0"/>
            <a:t> </a:t>
          </a:r>
          <a:r>
            <a:rPr lang="ko-KR" altLang="en-US" dirty="0"/>
            <a:t>방송활동에</a:t>
          </a:r>
          <a:r>
            <a:rPr lang="en-US" dirty="0"/>
            <a:t> </a:t>
          </a:r>
          <a:r>
            <a:rPr lang="ko-KR" altLang="en-US" dirty="0"/>
            <a:t>복귀한</a:t>
          </a:r>
          <a:r>
            <a:rPr lang="en-US" dirty="0"/>
            <a:t> </a:t>
          </a:r>
          <a:r>
            <a:rPr lang="ko-KR" altLang="en-US" dirty="0"/>
            <a:t>이유는</a:t>
          </a:r>
          <a:r>
            <a:rPr lang="en-US" dirty="0"/>
            <a:t> </a:t>
          </a:r>
          <a:r>
            <a:rPr lang="ko-KR" altLang="en-US" dirty="0" err="1"/>
            <a:t>몇년만에</a:t>
          </a:r>
          <a:r>
            <a:rPr lang="en-US" dirty="0"/>
            <a:t> </a:t>
          </a:r>
          <a:r>
            <a:rPr lang="ko-KR" altLang="en-US" dirty="0"/>
            <a:t>복귀했을</a:t>
          </a:r>
          <a:r>
            <a:rPr lang="en-US" dirty="0"/>
            <a:t> </a:t>
          </a:r>
          <a:r>
            <a:rPr lang="ko-KR" altLang="en-US" dirty="0"/>
            <a:t>때인가</a:t>
          </a:r>
          <a:r>
            <a:rPr lang="en-US" dirty="0"/>
            <a:t> ?</a:t>
          </a:r>
          <a:endParaRPr lang="en-US" altLang="ko-KR" dirty="0">
            <a:latin typeface="맑은 고딕"/>
          </a:endParaRPr>
        </a:p>
      </dgm:t>
    </dgm:pt>
    <dgm:pt modelId="{741BFB31-AD5B-4C8F-86DE-950D2F029BD7}" type="parTrans" cxnId="{2D896193-FFC8-45C4-A2CF-C3D60B09BBB5}">
      <dgm:prSet/>
      <dgm:spPr/>
    </dgm:pt>
    <dgm:pt modelId="{1996BB20-31AE-4015-840B-B915A56EA6B0}" type="sibTrans" cxnId="{2D896193-FFC8-45C4-A2CF-C3D60B09BBB5}">
      <dgm:prSet/>
      <dgm:spPr/>
    </dgm:pt>
    <dgm:pt modelId="{9A5F78C7-67E4-4574-AEE3-A299409601B0}">
      <dgm:prSet phldr="0"/>
      <dgm:spPr/>
      <dgm:t>
        <a:bodyPr/>
        <a:lstStyle/>
        <a:p>
          <a:pPr rtl="0" latinLnBrk="1"/>
          <a:r>
            <a:rPr lang="en-US" dirty="0" err="1"/>
            <a:t>민주적</a:t>
          </a:r>
          <a:r>
            <a:rPr lang="en-US" dirty="0"/>
            <a:t> </a:t>
          </a:r>
          <a:r>
            <a:rPr lang="en-US" dirty="0" err="1"/>
            <a:t>좌파의</a:t>
          </a:r>
          <a:r>
            <a:rPr lang="en-US" dirty="0"/>
            <a:t> </a:t>
          </a:r>
          <a:r>
            <a:rPr lang="en-US" dirty="0" err="1"/>
            <a:t>거두를</a:t>
          </a:r>
          <a:r>
            <a:rPr lang="en-US" dirty="0"/>
            <a:t> </a:t>
          </a:r>
          <a:r>
            <a:rPr lang="en-US" dirty="0" err="1"/>
            <a:t>체포한</a:t>
          </a:r>
          <a:r>
            <a:rPr lang="en-US" dirty="0"/>
            <a:t> </a:t>
          </a:r>
          <a:r>
            <a:rPr lang="en-US" dirty="0" err="1"/>
            <a:t>민주적</a:t>
          </a:r>
          <a:r>
            <a:rPr lang="en-US" dirty="0"/>
            <a:t> </a:t>
          </a:r>
          <a:r>
            <a:rPr lang="en-US" dirty="0" err="1"/>
            <a:t>좌파의</a:t>
          </a:r>
          <a:r>
            <a:rPr lang="en-US" dirty="0"/>
            <a:t> </a:t>
          </a:r>
          <a:r>
            <a:rPr lang="en-US" dirty="0" err="1"/>
            <a:t>거두는</a:t>
          </a:r>
          <a:r>
            <a:rPr lang="en-US" dirty="0"/>
            <a:t> ? </a:t>
          </a:r>
          <a:r>
            <a:rPr lang="en-US" altLang="ko-KR" dirty="0">
              <a:latin typeface="맑은 고딕"/>
            </a:rPr>
            <a:t> </a:t>
          </a:r>
          <a:endParaRPr lang="ko-KR" altLang="en-US" dirty="0">
            <a:latin typeface="맑은 고딕"/>
          </a:endParaRPr>
        </a:p>
      </dgm:t>
    </dgm:pt>
    <dgm:pt modelId="{E8476E7F-AC34-4F5B-AA4B-EA4640325212}" type="parTrans" cxnId="{5B2E3121-7E09-4A4C-B801-99C47B868443}">
      <dgm:prSet/>
      <dgm:spPr/>
    </dgm:pt>
    <dgm:pt modelId="{601995FF-5C32-4B52-A80D-1AF452E70809}" type="sibTrans" cxnId="{5B2E3121-7E09-4A4C-B801-99C47B868443}">
      <dgm:prSet/>
      <dgm:spPr/>
    </dgm:pt>
    <dgm:pt modelId="{B49C6074-1A93-4664-9E77-AB8898C04ED9}">
      <dgm:prSet phldr="0"/>
      <dgm:spPr/>
      <dgm:t>
        <a:bodyPr/>
        <a:lstStyle/>
        <a:p>
          <a:pPr rtl="0" latinLnBrk="1"/>
          <a:r>
            <a:rPr lang="ko-KR" altLang="en-US" dirty="0" err="1"/>
            <a:t>최초의</a:t>
          </a:r>
          <a:r>
            <a:rPr lang="en-US" altLang="ko-KR" dirty="0"/>
            <a:t> </a:t>
          </a:r>
          <a:r>
            <a:rPr lang="ko-KR" altLang="en-US" dirty="0" err="1"/>
            <a:t>기독교</a:t>
          </a:r>
          <a:r>
            <a:rPr lang="en-US" altLang="ko-KR" dirty="0"/>
            <a:t> </a:t>
          </a:r>
          <a:r>
            <a:rPr lang="ko-KR" altLang="en-US" dirty="0" err="1"/>
            <a:t>박해가</a:t>
          </a:r>
          <a:r>
            <a:rPr lang="en-US" altLang="ko-KR" dirty="0"/>
            <a:t> </a:t>
          </a:r>
          <a:r>
            <a:rPr lang="ko-KR" altLang="en-US" dirty="0" err="1"/>
            <a:t>최초의</a:t>
          </a:r>
          <a:r>
            <a:rPr lang="en-US" altLang="ko-KR" dirty="0"/>
            <a:t> </a:t>
          </a:r>
          <a:r>
            <a:rPr lang="ko-KR" altLang="en-US" dirty="0" err="1"/>
            <a:t>기독교</a:t>
          </a:r>
          <a:r>
            <a:rPr lang="en-US" altLang="ko-KR" dirty="0"/>
            <a:t> </a:t>
          </a:r>
          <a:r>
            <a:rPr lang="ko-KR" altLang="en-US" dirty="0" err="1"/>
            <a:t>박해가</a:t>
          </a:r>
          <a:r>
            <a:rPr lang="en-US" altLang="ko-KR" dirty="0"/>
            <a:t> </a:t>
          </a:r>
          <a:r>
            <a:rPr lang="ko-KR" altLang="en-US" dirty="0"/>
            <a:t>된</a:t>
          </a:r>
          <a:r>
            <a:rPr lang="en-US" altLang="ko-KR" dirty="0"/>
            <a:t> </a:t>
          </a:r>
          <a:r>
            <a:rPr lang="ko-KR" altLang="en-US" dirty="0" err="1"/>
            <a:t>것은</a:t>
          </a:r>
          <a:r>
            <a:rPr lang="en-US" altLang="ko-KR" dirty="0"/>
            <a:t> </a:t>
          </a:r>
          <a:r>
            <a:rPr lang="ko-KR" altLang="en-US" dirty="0" err="1"/>
            <a:t>언제인가</a:t>
          </a:r>
          <a:r>
            <a:rPr lang="en-US" altLang="ko-KR" dirty="0"/>
            <a:t> </a:t>
          </a:r>
          <a:r>
            <a:rPr lang="en-US" dirty="0"/>
            <a:t>?</a:t>
          </a:r>
          <a:r>
            <a:rPr lang="en-US" dirty="0">
              <a:latin typeface="맑은 고딕"/>
            </a:rPr>
            <a:t> </a:t>
          </a:r>
          <a:endParaRPr lang="ko-KR" altLang="en-US" dirty="0"/>
        </a:p>
      </dgm:t>
    </dgm:pt>
    <dgm:pt modelId="{CDB1CB42-FA00-4B86-9A9E-BB010B9BD30D}" type="parTrans" cxnId="{A0BFC672-D74E-4219-81A4-FC7FAD716C40}">
      <dgm:prSet/>
      <dgm:spPr/>
    </dgm:pt>
    <dgm:pt modelId="{86AC5CF8-49F9-4A88-9877-E7B6506CA2F8}" type="sibTrans" cxnId="{A0BFC672-D74E-4219-81A4-FC7FAD716C40}">
      <dgm:prSet/>
      <dgm:spPr/>
    </dgm:pt>
    <dgm:pt modelId="{D39A4349-D6C9-48F2-A1FC-6A380A910C92}">
      <dgm:prSet phldr="0"/>
      <dgm:spPr/>
      <dgm:t>
        <a:bodyPr/>
        <a:lstStyle/>
        <a:p>
          <a:pPr rtl="0" latinLnBrk="1"/>
          <a:r>
            <a:rPr lang="en-US" dirty="0" err="1"/>
            <a:t>항공기가</a:t>
          </a:r>
          <a:r>
            <a:rPr lang="en-US" dirty="0"/>
            <a:t> </a:t>
          </a:r>
          <a:r>
            <a:rPr lang="en-US" dirty="0" err="1"/>
            <a:t>납치된</a:t>
          </a:r>
          <a:r>
            <a:rPr lang="en-US" dirty="0"/>
            <a:t> 후 </a:t>
          </a:r>
          <a:r>
            <a:rPr lang="en-US" dirty="0" err="1"/>
            <a:t>항공기를</a:t>
          </a:r>
          <a:r>
            <a:rPr lang="en-US" dirty="0"/>
            <a:t> </a:t>
          </a:r>
          <a:r>
            <a:rPr lang="en-US" dirty="0" err="1"/>
            <a:t>납치한</a:t>
          </a:r>
          <a:r>
            <a:rPr lang="en-US" dirty="0"/>
            <a:t> </a:t>
          </a:r>
          <a:r>
            <a:rPr lang="en-US" dirty="0" err="1"/>
            <a:t>인물은</a:t>
          </a:r>
          <a:r>
            <a:rPr lang="en-US" dirty="0"/>
            <a:t> </a:t>
          </a:r>
          <a:r>
            <a:rPr lang="en-US" dirty="0" err="1"/>
            <a:t>누구인가</a:t>
          </a:r>
          <a:r>
            <a:rPr lang="en-US" dirty="0"/>
            <a:t> ? </a:t>
          </a:r>
          <a:endParaRPr lang="en-US" altLang="ko-KR" dirty="0"/>
        </a:p>
      </dgm:t>
    </dgm:pt>
    <dgm:pt modelId="{12D93CE7-6A41-4034-95EE-C090C0A35400}" type="parTrans" cxnId="{0B3339B0-50D9-4A0A-993F-A69E84D6B26B}">
      <dgm:prSet/>
      <dgm:spPr/>
    </dgm:pt>
    <dgm:pt modelId="{EA153455-3CDE-49E1-8A78-7F8B39C4FF8F}" type="sibTrans" cxnId="{0B3339B0-50D9-4A0A-993F-A69E84D6B26B}">
      <dgm:prSet/>
      <dgm:spPr/>
    </dgm:pt>
    <dgm:pt modelId="{A0DD4D9A-68C3-40F4-ACD2-7E4A4C006A2E}">
      <dgm:prSet phldr="0"/>
      <dgm:spPr/>
      <dgm:t>
        <a:bodyPr/>
        <a:lstStyle/>
        <a:p>
          <a:pPr rtl="0" latinLnBrk="1"/>
          <a:r>
            <a:rPr lang="ko-KR" altLang="en-US" dirty="0"/>
            <a:t>우리</a:t>
          </a:r>
          <a:r>
            <a:rPr lang="en-US" dirty="0"/>
            <a:t> </a:t>
          </a:r>
          <a:r>
            <a:rPr lang="ko-KR" altLang="en-US" dirty="0"/>
            <a:t>역사임당의</a:t>
          </a:r>
          <a:r>
            <a:rPr lang="en-US" dirty="0"/>
            <a:t> </a:t>
          </a:r>
          <a:r>
            <a:rPr lang="ko-KR" altLang="en-US" dirty="0"/>
            <a:t>어머니</a:t>
          </a:r>
          <a:r>
            <a:rPr lang="en-US" dirty="0"/>
            <a:t> </a:t>
          </a:r>
          <a:r>
            <a:rPr lang="ko-KR" altLang="en-US" dirty="0"/>
            <a:t>이름은</a:t>
          </a:r>
          <a:r>
            <a:rPr lang="en-US" dirty="0"/>
            <a:t> ? </a:t>
          </a:r>
          <a:r>
            <a:rPr lang="en-US" dirty="0">
              <a:latin typeface="맑은 고딕"/>
            </a:rPr>
            <a:t> </a:t>
          </a:r>
          <a:endParaRPr lang="en-US" dirty="0"/>
        </a:p>
      </dgm:t>
    </dgm:pt>
    <dgm:pt modelId="{4FE56935-5467-488C-8983-71B3362A0C3A}" type="parTrans" cxnId="{B1AA5F55-5402-440D-856E-B0E7AABD4CEE}">
      <dgm:prSet/>
      <dgm:spPr/>
    </dgm:pt>
    <dgm:pt modelId="{A6EC85FB-452C-4679-8F6D-C65CE906A8D8}" type="sibTrans" cxnId="{B1AA5F55-5402-440D-856E-B0E7AABD4CEE}">
      <dgm:prSet/>
      <dgm:spPr/>
    </dgm:pt>
    <dgm:pt modelId="{36CC1DDF-A9E9-4EE7-8E50-E6DF693331D8}" type="pres">
      <dgm:prSet presAssocID="{657C809E-830E-4289-AADD-ECCBA5BC10B8}" presName="linear" presStyleCnt="0">
        <dgm:presLayoutVars>
          <dgm:dir/>
          <dgm:animLvl val="lvl"/>
          <dgm:resizeHandles val="exact"/>
        </dgm:presLayoutVars>
      </dgm:prSet>
      <dgm:spPr/>
    </dgm:pt>
    <dgm:pt modelId="{216AECC4-A89D-46EC-861E-AE58E6181826}" type="pres">
      <dgm:prSet presAssocID="{70AC3257-68D4-4FC8-9E21-F9DBF9F86126}" presName="parentLin" presStyleCnt="0"/>
      <dgm:spPr/>
    </dgm:pt>
    <dgm:pt modelId="{698D298D-084A-4AF0-B460-93ED72EC326D}" type="pres">
      <dgm:prSet presAssocID="{70AC3257-68D4-4FC8-9E21-F9DBF9F86126}" presName="parentLeftMargin" presStyleLbl="node1" presStyleIdx="0" presStyleCnt="1"/>
      <dgm:spPr/>
    </dgm:pt>
    <dgm:pt modelId="{71AA7E8B-51EA-4E90-B90F-0F8843D7BB57}" type="pres">
      <dgm:prSet presAssocID="{70AC3257-68D4-4FC8-9E21-F9DBF9F8612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7F7EF8-0F66-4A0D-A098-DDBA55C34DC2}" type="pres">
      <dgm:prSet presAssocID="{70AC3257-68D4-4FC8-9E21-F9DBF9F86126}" presName="negativeSpace" presStyleCnt="0"/>
      <dgm:spPr/>
    </dgm:pt>
    <dgm:pt modelId="{72BCF582-AD64-4C99-BBAF-06F272B25C2C}" type="pres">
      <dgm:prSet presAssocID="{70AC3257-68D4-4FC8-9E21-F9DBF9F861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B2E3121-7E09-4A4C-B801-99C47B868443}" srcId="{70AC3257-68D4-4FC8-9E21-F9DBF9F86126}" destId="{9A5F78C7-67E4-4574-AEE3-A299409601B0}" srcOrd="2" destOrd="0" parTransId="{E8476E7F-AC34-4F5B-AA4B-EA4640325212}" sibTransId="{601995FF-5C32-4B52-A80D-1AF452E70809}"/>
    <dgm:cxn modelId="{1F149C21-2DBA-41BE-A100-9A37C905C568}" type="presOf" srcId="{64C5B67B-E9F6-4276-A1EE-5FA4CE61455B}" destId="{72BCF582-AD64-4C99-BBAF-06F272B25C2C}" srcOrd="0" destOrd="0" presId="urn:microsoft.com/office/officeart/2005/8/layout/list1"/>
    <dgm:cxn modelId="{3FA8743A-0688-41C9-A70B-102B6BABDB03}" type="presOf" srcId="{657C809E-830E-4289-AADD-ECCBA5BC10B8}" destId="{36CC1DDF-A9E9-4EE7-8E50-E6DF693331D8}" srcOrd="0" destOrd="0" presId="urn:microsoft.com/office/officeart/2005/8/layout/list1"/>
    <dgm:cxn modelId="{63059C4C-1994-459B-AFCA-2F3D34EED2A0}" type="presOf" srcId="{70AC3257-68D4-4FC8-9E21-F9DBF9F86126}" destId="{698D298D-084A-4AF0-B460-93ED72EC326D}" srcOrd="0" destOrd="0" presId="urn:microsoft.com/office/officeart/2005/8/layout/list1"/>
    <dgm:cxn modelId="{A0BFC672-D74E-4219-81A4-FC7FAD716C40}" srcId="{70AC3257-68D4-4FC8-9E21-F9DBF9F86126}" destId="{B49C6074-1A93-4664-9E77-AB8898C04ED9}" srcOrd="3" destOrd="0" parTransId="{CDB1CB42-FA00-4B86-9A9E-BB010B9BD30D}" sibTransId="{86AC5CF8-49F9-4A88-9877-E7B6506CA2F8}"/>
    <dgm:cxn modelId="{B1AA5F55-5402-440D-856E-B0E7AABD4CEE}" srcId="{70AC3257-68D4-4FC8-9E21-F9DBF9F86126}" destId="{A0DD4D9A-68C3-40F4-ACD2-7E4A4C006A2E}" srcOrd="5" destOrd="0" parTransId="{4FE56935-5467-488C-8983-71B3362A0C3A}" sibTransId="{A6EC85FB-452C-4679-8F6D-C65CE906A8D8}"/>
    <dgm:cxn modelId="{24E1327B-C92F-4489-BEBF-34C8C6559C12}" srcId="{70AC3257-68D4-4FC8-9E21-F9DBF9F86126}" destId="{64C5B67B-E9F6-4276-A1EE-5FA4CE61455B}" srcOrd="0" destOrd="0" parTransId="{E8F30ED1-641E-4AB7-BE59-AF3C55C188C5}" sibTransId="{91F0A74F-C4AC-491C-855E-3C387C92CC31}"/>
    <dgm:cxn modelId="{C8752183-0889-4985-B26F-3751EBBDB7DA}" type="presOf" srcId="{9A5F78C7-67E4-4574-AEE3-A299409601B0}" destId="{72BCF582-AD64-4C99-BBAF-06F272B25C2C}" srcOrd="0" destOrd="2" presId="urn:microsoft.com/office/officeart/2005/8/layout/list1"/>
    <dgm:cxn modelId="{2D896193-FFC8-45C4-A2CF-C3D60B09BBB5}" srcId="{70AC3257-68D4-4FC8-9E21-F9DBF9F86126}" destId="{73916C6D-BA05-44FB-9EE2-B90209B6B805}" srcOrd="1" destOrd="0" parTransId="{741BFB31-AD5B-4C8F-86DE-950D2F029BD7}" sibTransId="{1996BB20-31AE-4015-840B-B915A56EA6B0}"/>
    <dgm:cxn modelId="{F088D194-30A8-40A5-9751-BDFB497649C5}" srcId="{657C809E-830E-4289-AADD-ECCBA5BC10B8}" destId="{70AC3257-68D4-4FC8-9E21-F9DBF9F86126}" srcOrd="0" destOrd="0" parTransId="{654B7A0B-B66F-4703-971C-C346136BDC2D}" sibTransId="{D65D1E48-453B-4E51-81C8-A0411E312FC6}"/>
    <dgm:cxn modelId="{FFCBB7A8-83F6-4FAE-B911-D566C12EA207}" type="presOf" srcId="{73916C6D-BA05-44FB-9EE2-B90209B6B805}" destId="{72BCF582-AD64-4C99-BBAF-06F272B25C2C}" srcOrd="0" destOrd="1" presId="urn:microsoft.com/office/officeart/2005/8/layout/list1"/>
    <dgm:cxn modelId="{0B3339B0-50D9-4A0A-993F-A69E84D6B26B}" srcId="{70AC3257-68D4-4FC8-9E21-F9DBF9F86126}" destId="{D39A4349-D6C9-48F2-A1FC-6A380A910C92}" srcOrd="4" destOrd="0" parTransId="{12D93CE7-6A41-4034-95EE-C090C0A35400}" sibTransId="{EA153455-3CDE-49E1-8A78-7F8B39C4FF8F}"/>
    <dgm:cxn modelId="{D2B731B4-DFB6-4D08-99C2-3C103220B79D}" type="presOf" srcId="{A0DD4D9A-68C3-40F4-ACD2-7E4A4C006A2E}" destId="{72BCF582-AD64-4C99-BBAF-06F272B25C2C}" srcOrd="0" destOrd="5" presId="urn:microsoft.com/office/officeart/2005/8/layout/list1"/>
    <dgm:cxn modelId="{F8B412B8-84E9-4C33-A46C-9F7BD81EFDBD}" type="presOf" srcId="{D39A4349-D6C9-48F2-A1FC-6A380A910C92}" destId="{72BCF582-AD64-4C99-BBAF-06F272B25C2C}" srcOrd="0" destOrd="4" presId="urn:microsoft.com/office/officeart/2005/8/layout/list1"/>
    <dgm:cxn modelId="{842382E1-F0AD-4F2F-9592-C32D4278C709}" type="presOf" srcId="{B49C6074-1A93-4664-9E77-AB8898C04ED9}" destId="{72BCF582-AD64-4C99-BBAF-06F272B25C2C}" srcOrd="0" destOrd="3" presId="urn:microsoft.com/office/officeart/2005/8/layout/list1"/>
    <dgm:cxn modelId="{F0ECBEFC-4BF4-4DD2-93A2-2374C3C6E2EC}" type="presOf" srcId="{70AC3257-68D4-4FC8-9E21-F9DBF9F86126}" destId="{71AA7E8B-51EA-4E90-B90F-0F8843D7BB57}" srcOrd="1" destOrd="0" presId="urn:microsoft.com/office/officeart/2005/8/layout/list1"/>
    <dgm:cxn modelId="{75B74A0F-0780-498F-9942-83B29C7A103D}" type="presParOf" srcId="{36CC1DDF-A9E9-4EE7-8E50-E6DF693331D8}" destId="{216AECC4-A89D-46EC-861E-AE58E6181826}" srcOrd="0" destOrd="0" presId="urn:microsoft.com/office/officeart/2005/8/layout/list1"/>
    <dgm:cxn modelId="{D292710B-5BD1-46A8-9302-1DA5B87F0D6E}" type="presParOf" srcId="{216AECC4-A89D-46EC-861E-AE58E6181826}" destId="{698D298D-084A-4AF0-B460-93ED72EC326D}" srcOrd="0" destOrd="0" presId="urn:microsoft.com/office/officeart/2005/8/layout/list1"/>
    <dgm:cxn modelId="{BA0B9355-0B2A-47FA-B9C9-04B37DE17559}" type="presParOf" srcId="{216AECC4-A89D-46EC-861E-AE58E6181826}" destId="{71AA7E8B-51EA-4E90-B90F-0F8843D7BB57}" srcOrd="1" destOrd="0" presId="urn:microsoft.com/office/officeart/2005/8/layout/list1"/>
    <dgm:cxn modelId="{7CCDF2BE-FB5E-4B0A-90BA-47EC65712F38}" type="presParOf" srcId="{36CC1DDF-A9E9-4EE7-8E50-E6DF693331D8}" destId="{E17F7EF8-0F66-4A0D-A098-DDBA55C34DC2}" srcOrd="1" destOrd="0" presId="urn:microsoft.com/office/officeart/2005/8/layout/list1"/>
    <dgm:cxn modelId="{EAC98BE3-A1E8-4D26-AF87-479579111AEA}" type="presParOf" srcId="{36CC1DDF-A9E9-4EE7-8E50-E6DF693331D8}" destId="{72BCF582-AD64-4C99-BBAF-06F272B25C2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C809E-830E-4289-AADD-ECCBA5BC10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680506-409E-46CB-BB60-80E4C81B5013}">
      <dgm:prSet phldrT="[텍스트]" phldr="0"/>
      <dgm:spPr/>
      <dgm:t>
        <a:bodyPr/>
        <a:lstStyle/>
        <a:p>
          <a:pPr rtl="0" latinLnBrk="1"/>
          <a:r>
            <a:rPr lang="ko-KR" altLang="en-US" dirty="0" err="1">
              <a:latin typeface="맑은 고딕"/>
            </a:rPr>
            <a:t>Real</a:t>
          </a:r>
          <a:r>
            <a:rPr lang="ko-KR" altLang="en-US" b="0" i="0" u="none" strike="noStrike" cap="none" baseline="0" noProof="0" dirty="0">
              <a:solidFill>
                <a:srgbClr val="010000"/>
              </a:solidFill>
              <a:latin typeface="맑은 고딕"/>
              <a:ea typeface="맑은 고딕"/>
            </a:rPr>
            <a:t> </a:t>
          </a:r>
          <a:r>
            <a:rPr lang="ko-KR" altLang="en-US" dirty="0" err="1">
              <a:solidFill>
                <a:srgbClr val="010000"/>
              </a:solidFill>
              <a:latin typeface="맑은 고딕"/>
            </a:rPr>
            <a:t>Question</a:t>
          </a:r>
          <a:r>
            <a:rPr lang="ko-KR" altLang="en-US" dirty="0">
              <a:solidFill>
                <a:srgbClr val="010000"/>
              </a:solidFill>
              <a:latin typeface="맑은 고딕"/>
            </a:rPr>
            <a:t> and </a:t>
          </a:r>
          <a:r>
            <a:rPr lang="ko-KR" altLang="en-US" dirty="0" err="1">
              <a:solidFill>
                <a:srgbClr val="010000"/>
              </a:solidFill>
              <a:latin typeface="맑은 고딕"/>
            </a:rPr>
            <a:t>Answer</a:t>
          </a:r>
          <a:endParaRPr lang="ko-KR" altLang="en-US" b="0" i="0" u="none" strike="noStrike" cap="none" baseline="0" noProof="0" dirty="0" err="1">
            <a:solidFill>
              <a:srgbClr val="010000"/>
            </a:solidFill>
            <a:latin typeface="맑은 고딕"/>
            <a:ea typeface="맑은 고딕"/>
          </a:endParaRPr>
        </a:p>
      </dgm:t>
    </dgm:pt>
    <dgm:pt modelId="{C3EF7025-A4C8-4EF4-B316-78D33E40A982}" type="parTrans" cxnId="{A862DDCF-03FC-41EB-A47B-467310F9E74B}">
      <dgm:prSet/>
      <dgm:spPr/>
      <dgm:t>
        <a:bodyPr/>
        <a:lstStyle/>
        <a:p>
          <a:pPr latinLnBrk="1"/>
          <a:endParaRPr lang="ko-KR" altLang="en-US"/>
        </a:p>
      </dgm:t>
    </dgm:pt>
    <dgm:pt modelId="{FE5B208D-97EE-40BC-8EE0-483F5C9F07E3}" type="sibTrans" cxnId="{A862DDCF-03FC-41EB-A47B-467310F9E74B}">
      <dgm:prSet/>
      <dgm:spPr/>
      <dgm:t>
        <a:bodyPr/>
        <a:lstStyle/>
        <a:p>
          <a:pPr latinLnBrk="1"/>
          <a:endParaRPr lang="ko-KR" altLang="en-US"/>
        </a:p>
      </dgm:t>
    </dgm:pt>
    <dgm:pt modelId="{ECC88D10-1AF9-4F1C-B0BA-0E7C0564843B}">
      <dgm:prSet phldr="0"/>
      <dgm:spPr/>
      <dgm:t>
        <a:bodyPr/>
        <a:lstStyle/>
        <a:p>
          <a:pPr rtl="0" latinLnBrk="1"/>
          <a:r>
            <a:rPr lang="ko-KR" altLang="en-US" dirty="0">
              <a:latin typeface="맑은 고딕"/>
            </a:rPr>
            <a:t>Q: </a:t>
          </a:r>
          <a:r>
            <a:rPr lang="ko-KR" dirty="0"/>
            <a:t>임종석이 조사를 받은 뒤 인계된 곳은 어딘가</a:t>
          </a:r>
          <a:r>
            <a:rPr lang="ko-KR" altLang="en-US" dirty="0"/>
            <a:t> </a:t>
          </a:r>
          <a:r>
            <a:rPr lang="en-US" altLang="ko-KR" dirty="0"/>
            <a:t>?</a:t>
          </a:r>
        </a:p>
      </dgm:t>
    </dgm:pt>
    <dgm:pt modelId="{0C0D13A1-5F19-4628-A417-6C0B05CE39A1}" type="parTrans" cxnId="{AC805D55-CC6F-42DB-B4C6-17144FA6F92A}">
      <dgm:prSet/>
      <dgm:spPr/>
    </dgm:pt>
    <dgm:pt modelId="{566DB540-8BD3-42AE-A97C-269082F0C55A}" type="sibTrans" cxnId="{AC805D55-CC6F-42DB-B4C6-17144FA6F92A}">
      <dgm:prSet/>
      <dgm:spPr/>
    </dgm:pt>
    <dgm:pt modelId="{E4001024-AA35-4922-885A-4D58A1E99011}">
      <dgm:prSet phldr="0"/>
      <dgm:spPr/>
      <dgm:t>
        <a:bodyPr/>
        <a:lstStyle/>
        <a:p>
          <a:pPr rtl="0" latinLnBrk="1"/>
          <a:r>
            <a:rPr lang="ko-KR" altLang="en-US" dirty="0">
              <a:latin typeface="맑은 고딕"/>
            </a:rPr>
            <a:t>Q: </a:t>
          </a:r>
          <a:r>
            <a:rPr lang="ko-KR" dirty="0"/>
            <a:t> 임종석이 농민 폭력행위같은 2월을 지도한 해는 </a:t>
          </a:r>
          <a:r>
            <a:rPr lang="en-US" altLang="ko-KR" dirty="0"/>
            <a:t>?</a:t>
          </a:r>
          <a:endParaRPr lang="ko-KR" altLang="en-US" dirty="0"/>
        </a:p>
      </dgm:t>
    </dgm:pt>
    <dgm:pt modelId="{D513216F-B880-473A-88B8-2A41B17614B6}" type="parTrans" cxnId="{9374328C-C47A-4550-AFA5-9376C00404F9}">
      <dgm:prSet/>
      <dgm:spPr/>
    </dgm:pt>
    <dgm:pt modelId="{D6DB10B4-96DD-4068-B18B-2E89D69E78B2}" type="sibTrans" cxnId="{9374328C-C47A-4550-AFA5-9376C00404F9}">
      <dgm:prSet/>
      <dgm:spPr/>
    </dgm:pt>
    <dgm:pt modelId="{8D468935-B252-47D2-8AC1-C56E7189CE8D}">
      <dgm:prSet phldr="0"/>
      <dgm:spPr/>
      <dgm:t>
        <a:bodyPr/>
        <a:lstStyle/>
        <a:p>
          <a:pPr rtl="0" latinLnBrk="1"/>
          <a:r>
            <a:rPr lang="ko-KR" altLang="en-US" dirty="0" err="1">
              <a:latin typeface="맑은 고딕"/>
            </a:rPr>
            <a:t>Generated</a:t>
          </a:r>
          <a:r>
            <a:rPr lang="ko-KR" altLang="en-US" dirty="0">
              <a:latin typeface="맑은 고딕"/>
            </a:rPr>
            <a:t> </a:t>
          </a:r>
          <a:r>
            <a:rPr lang="ko-KR" altLang="en-US" dirty="0" err="1">
              <a:latin typeface="맑은 고딕"/>
            </a:rPr>
            <a:t>Question</a:t>
          </a:r>
          <a:r>
            <a:rPr lang="ko-KR" altLang="en-US" dirty="0">
              <a:latin typeface="맑은 고딕"/>
            </a:rPr>
            <a:t> and Answer</a:t>
          </a:r>
          <a:endParaRPr lang="ko-KR" dirty="0"/>
        </a:p>
      </dgm:t>
    </dgm:pt>
    <dgm:pt modelId="{A36BB79A-DAD7-464A-AB51-6FFC6B3D59F1}" type="parTrans" cxnId="{FE8D3C6B-9FA0-499F-8675-534EB4F78F4E}">
      <dgm:prSet/>
      <dgm:spPr/>
    </dgm:pt>
    <dgm:pt modelId="{A4F24BB4-0D73-460B-9912-4350A59D39A1}" type="sibTrans" cxnId="{FE8D3C6B-9FA0-499F-8675-534EB4F78F4E}">
      <dgm:prSet/>
      <dgm:spPr/>
    </dgm:pt>
    <dgm:pt modelId="{76A7BFCE-2D50-434D-9903-F3FA01F47E88}">
      <dgm:prSet phldr="0"/>
      <dgm:spPr/>
      <dgm:t>
        <a:bodyPr/>
        <a:lstStyle/>
        <a:p>
          <a:pPr rtl="0" latinLnBrk="1"/>
          <a:r>
            <a:rPr lang="en-US" dirty="0"/>
            <a:t>Q: </a:t>
          </a:r>
          <a:r>
            <a:rPr lang="ko-KR" altLang="en-US" dirty="0"/>
            <a:t>영생교에서</a:t>
          </a:r>
          <a:r>
            <a:rPr lang="en-US" altLang="ko-KR" dirty="0"/>
            <a:t> </a:t>
          </a:r>
          <a:r>
            <a:rPr lang="ko-KR" altLang="en-US" dirty="0"/>
            <a:t>보는</a:t>
          </a:r>
          <a:r>
            <a:rPr lang="en-US" altLang="ko-KR" dirty="0"/>
            <a:t> </a:t>
          </a:r>
          <a:r>
            <a:rPr lang="ko-KR" altLang="en-US" dirty="0"/>
            <a:t>사람의</a:t>
          </a:r>
          <a:r>
            <a:rPr lang="en-US" altLang="ko-KR" dirty="0"/>
            <a:t> </a:t>
          </a:r>
          <a:r>
            <a:rPr lang="ko-KR" altLang="en-US" dirty="0"/>
            <a:t>실체는</a:t>
          </a:r>
          <a:r>
            <a:rPr lang="en-US" altLang="ko-KR" dirty="0"/>
            <a:t> </a:t>
          </a:r>
          <a:r>
            <a:rPr lang="ko-KR" altLang="en-US" dirty="0"/>
            <a:t>원래</a:t>
          </a:r>
          <a:r>
            <a:rPr lang="en-US" altLang="ko-KR" dirty="0"/>
            <a:t> </a:t>
          </a:r>
          <a:r>
            <a:rPr lang="ko-KR" altLang="en-US" dirty="0"/>
            <a:t>무엇이라고</a:t>
          </a:r>
          <a:r>
            <a:rPr lang="en-US" altLang="ko-KR" dirty="0"/>
            <a:t> </a:t>
          </a:r>
          <a:r>
            <a:rPr lang="ko-KR" altLang="en-US" dirty="0"/>
            <a:t>여기는가</a:t>
          </a:r>
          <a:r>
            <a:rPr lang="en-US" dirty="0"/>
            <a:t> ?</a:t>
          </a:r>
          <a:endParaRPr lang="en-US" altLang="ko-KR" dirty="0"/>
        </a:p>
      </dgm:t>
    </dgm:pt>
    <dgm:pt modelId="{5FE380E4-03D7-46CD-A3B2-1D80600A3B62}" type="parTrans" cxnId="{1BB1D9D0-0039-43FF-B54C-748A3D11D606}">
      <dgm:prSet/>
      <dgm:spPr/>
    </dgm:pt>
    <dgm:pt modelId="{8329662A-53B1-40C1-B376-3F7A9AC04768}" type="sibTrans" cxnId="{1BB1D9D0-0039-43FF-B54C-748A3D11D606}">
      <dgm:prSet/>
      <dgm:spPr/>
    </dgm:pt>
    <dgm:pt modelId="{270B2D6F-C518-44E8-85B3-E67AF8BDCA27}">
      <dgm:prSet phldr="0"/>
      <dgm:spPr/>
      <dgm:t>
        <a:bodyPr/>
        <a:lstStyle/>
        <a:p>
          <a:pPr rtl="0" latinLnBrk="1"/>
          <a:r>
            <a:rPr lang="en-US" dirty="0">
              <a:latin typeface="맑은 고딕"/>
            </a:rPr>
            <a:t>Q: </a:t>
          </a:r>
          <a:r>
            <a:rPr lang="ko-KR" altLang="en-US" dirty="0"/>
            <a:t>영교는</a:t>
          </a:r>
          <a:r>
            <a:rPr lang="en-US" altLang="ko-KR" dirty="0"/>
            <a:t> </a:t>
          </a:r>
          <a:r>
            <a:rPr lang="ko-KR" altLang="en-US" dirty="0"/>
            <a:t>사후</a:t>
          </a:r>
          <a:r>
            <a:rPr lang="en-US" altLang="ko-KR" dirty="0"/>
            <a:t> </a:t>
          </a:r>
          <a:r>
            <a:rPr lang="ko-KR" altLang="en-US" dirty="0"/>
            <a:t>또는</a:t>
          </a:r>
          <a:r>
            <a:rPr lang="en-US" altLang="ko-KR" dirty="0"/>
            <a:t> </a:t>
          </a:r>
          <a:r>
            <a:rPr lang="ko-KR" altLang="en-US" dirty="0"/>
            <a:t>무엇의</a:t>
          </a:r>
          <a:r>
            <a:rPr lang="en-US" altLang="ko-KR" dirty="0"/>
            <a:t> </a:t>
          </a:r>
          <a:r>
            <a:rPr lang="ko-KR" altLang="en-US" dirty="0"/>
            <a:t>교리를</a:t>
          </a:r>
          <a:r>
            <a:rPr lang="en-US" altLang="ko-KR" dirty="0"/>
            <a:t> </a:t>
          </a:r>
          <a:r>
            <a:rPr lang="ko-KR" altLang="en-US" dirty="0"/>
            <a:t>갖는가</a:t>
          </a:r>
          <a:r>
            <a:rPr lang="en-US" dirty="0"/>
            <a:t> ?</a:t>
          </a:r>
          <a:endParaRPr lang="en-US" altLang="ko-KR" dirty="0"/>
        </a:p>
      </dgm:t>
    </dgm:pt>
    <dgm:pt modelId="{01EC2786-BB4C-423A-A8FF-24168B8F0722}" type="parTrans" cxnId="{5AA060F3-BA21-4BE4-B85E-4D8ABAF5A931}">
      <dgm:prSet/>
      <dgm:spPr/>
    </dgm:pt>
    <dgm:pt modelId="{10A542AA-DA93-4C7B-AAF8-EDAE40930A58}" type="sibTrans" cxnId="{5AA060F3-BA21-4BE4-B85E-4D8ABAF5A931}">
      <dgm:prSet/>
      <dgm:spPr/>
    </dgm:pt>
    <dgm:pt modelId="{C0F13EF3-3FCD-4814-A489-E27E8AF9957E}">
      <dgm:prSet phldr="0"/>
      <dgm:spPr/>
      <dgm:t>
        <a:bodyPr/>
        <a:lstStyle/>
        <a:p>
          <a:pPr rtl="0" latinLnBrk="1"/>
          <a:r>
            <a:rPr lang="en-US" altLang="ko-KR" dirty="0">
              <a:latin typeface="맑은 고딕"/>
            </a:rPr>
            <a:t>A: </a:t>
          </a:r>
          <a:r>
            <a:rPr lang="en-US" dirty="0"/>
            <a:t>서울지방경찰청 공안분실</a:t>
          </a:r>
        </a:p>
      </dgm:t>
    </dgm:pt>
    <dgm:pt modelId="{B365BE55-5FD9-4D3D-A6AD-C344DCAE65ED}" type="parTrans" cxnId="{D468B7C7-B668-4D0B-8B6F-CB3D1F93B9DA}">
      <dgm:prSet/>
      <dgm:spPr/>
    </dgm:pt>
    <dgm:pt modelId="{63539FEE-80A6-40E1-BF75-04BA0D72C7A0}" type="sibTrans" cxnId="{D468B7C7-B668-4D0B-8B6F-CB3D1F93B9DA}">
      <dgm:prSet/>
      <dgm:spPr/>
    </dgm:pt>
    <dgm:pt modelId="{66AC0A40-CB81-4E7C-92F8-98EBC29980FB}">
      <dgm:prSet phldr="0"/>
      <dgm:spPr/>
      <dgm:t>
        <a:bodyPr/>
        <a:lstStyle/>
        <a:p>
          <a:pPr rtl="0" latinLnBrk="1"/>
          <a:r>
            <a:rPr lang="en-US" dirty="0">
              <a:latin typeface="맑은 고딕"/>
            </a:rPr>
            <a:t>A:</a:t>
          </a:r>
          <a:r>
            <a:rPr lang="en-US" altLang="ko-KR" dirty="0">
              <a:latin typeface="맑은 고딕"/>
            </a:rPr>
            <a:t> 신</a:t>
          </a:r>
        </a:p>
      </dgm:t>
    </dgm:pt>
    <dgm:pt modelId="{748DBACB-EEE3-49E6-AE4B-08C64AE0A694}" type="parTrans" cxnId="{BC9F200A-12D8-46AA-A4BC-67DDC3A45F72}">
      <dgm:prSet/>
      <dgm:spPr/>
    </dgm:pt>
    <dgm:pt modelId="{1CD0BB20-2091-4564-8251-18249409F49D}" type="sibTrans" cxnId="{BC9F200A-12D8-46AA-A4BC-67DDC3A45F72}">
      <dgm:prSet/>
      <dgm:spPr/>
    </dgm:pt>
    <dgm:pt modelId="{B5E34BB0-5F85-4F6F-9A9B-7AC25BA7B44F}">
      <dgm:prSet phldr="0"/>
      <dgm:spPr/>
      <dgm:t>
        <a:bodyPr/>
        <a:lstStyle/>
        <a:p>
          <a:pPr latinLnBrk="1"/>
          <a:r>
            <a:rPr lang="en-US" dirty="0"/>
            <a:t>A: </a:t>
          </a:r>
          <a:r>
            <a:rPr lang="ko-KR" altLang="en-US" dirty="0"/>
            <a:t>극락</a:t>
          </a:r>
          <a:endParaRPr lang="en-US" dirty="0"/>
        </a:p>
      </dgm:t>
    </dgm:pt>
    <dgm:pt modelId="{8BC55062-3E08-404C-B213-9AEF7DA9F261}" type="parTrans" cxnId="{55409CCB-9B99-4EA6-AD4F-49A568079B4D}">
      <dgm:prSet/>
      <dgm:spPr/>
    </dgm:pt>
    <dgm:pt modelId="{9FE84B42-0A47-489B-8CC9-7440ED11A9FB}" type="sibTrans" cxnId="{55409CCB-9B99-4EA6-AD4F-49A568079B4D}">
      <dgm:prSet/>
      <dgm:spPr/>
    </dgm:pt>
    <dgm:pt modelId="{300E603F-551F-475B-904B-8E1F9C12E7A4}">
      <dgm:prSet phldr="0"/>
      <dgm:spPr/>
      <dgm:t>
        <a:bodyPr/>
        <a:lstStyle/>
        <a:p>
          <a:pPr rtl="0" latinLnBrk="1"/>
          <a:r>
            <a:rPr lang="en-US" altLang="ko-KR" dirty="0">
              <a:latin typeface="맑은 고딕"/>
            </a:rPr>
            <a:t>A: </a:t>
          </a:r>
          <a:r>
            <a:rPr lang="ko-KR" altLang="en-US" dirty="0">
              <a:latin typeface="맑은 고딕"/>
            </a:rPr>
            <a:t>1989</a:t>
          </a:r>
          <a:r>
            <a:rPr lang="ko-KR" dirty="0"/>
            <a:t>년</a:t>
          </a:r>
        </a:p>
      </dgm:t>
    </dgm:pt>
    <dgm:pt modelId="{7B59D566-628F-44A7-86F9-758367868049}" type="parTrans" cxnId="{35CF2173-5415-4B80-8A23-EF08B1E680D5}">
      <dgm:prSet/>
      <dgm:spPr/>
    </dgm:pt>
    <dgm:pt modelId="{D32A78E2-FC20-4F76-8250-82EA47F18FBC}" type="sibTrans" cxnId="{35CF2173-5415-4B80-8A23-EF08B1E680D5}">
      <dgm:prSet/>
      <dgm:spPr/>
    </dgm:pt>
    <dgm:pt modelId="{36CC1DDF-A9E9-4EE7-8E50-E6DF693331D8}" type="pres">
      <dgm:prSet presAssocID="{657C809E-830E-4289-AADD-ECCBA5BC10B8}" presName="linear" presStyleCnt="0">
        <dgm:presLayoutVars>
          <dgm:dir/>
          <dgm:animLvl val="lvl"/>
          <dgm:resizeHandles val="exact"/>
        </dgm:presLayoutVars>
      </dgm:prSet>
      <dgm:spPr/>
    </dgm:pt>
    <dgm:pt modelId="{4E40744C-0254-441D-B9FD-4B709AE9E240}" type="pres">
      <dgm:prSet presAssocID="{54680506-409E-46CB-BB60-80E4C81B5013}" presName="parentLin" presStyleCnt="0"/>
      <dgm:spPr/>
    </dgm:pt>
    <dgm:pt modelId="{B5574425-D497-473E-AF97-264502758371}" type="pres">
      <dgm:prSet presAssocID="{54680506-409E-46CB-BB60-80E4C81B5013}" presName="parentLeftMargin" presStyleLbl="node1" presStyleIdx="0" presStyleCnt="2"/>
      <dgm:spPr/>
    </dgm:pt>
    <dgm:pt modelId="{78C1D46A-3EA1-4515-8B75-9AEA8FF68051}" type="pres">
      <dgm:prSet presAssocID="{54680506-409E-46CB-BB60-80E4C81B50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CDB57E-0788-46B1-BED3-FE6F3719C2D4}" type="pres">
      <dgm:prSet presAssocID="{54680506-409E-46CB-BB60-80E4C81B5013}" presName="negativeSpace" presStyleCnt="0"/>
      <dgm:spPr/>
    </dgm:pt>
    <dgm:pt modelId="{1626EC92-46CD-4DB5-973C-C1F97F3DF409}" type="pres">
      <dgm:prSet presAssocID="{54680506-409E-46CB-BB60-80E4C81B5013}" presName="childText" presStyleLbl="conFgAcc1" presStyleIdx="0" presStyleCnt="2">
        <dgm:presLayoutVars>
          <dgm:bulletEnabled val="1"/>
        </dgm:presLayoutVars>
      </dgm:prSet>
      <dgm:spPr/>
    </dgm:pt>
    <dgm:pt modelId="{4B4C85D2-73B4-42FA-B6D6-AE27391611D2}" type="pres">
      <dgm:prSet presAssocID="{FE5B208D-97EE-40BC-8EE0-483F5C9F07E3}" presName="spaceBetweenRectangles" presStyleCnt="0"/>
      <dgm:spPr/>
    </dgm:pt>
    <dgm:pt modelId="{48D10DBD-BA6D-4791-A20C-A1E5194A13E3}" type="pres">
      <dgm:prSet presAssocID="{8D468935-B252-47D2-8AC1-C56E7189CE8D}" presName="parentLin" presStyleCnt="0"/>
      <dgm:spPr/>
    </dgm:pt>
    <dgm:pt modelId="{4FC5E210-5BC7-492E-94D9-8494E7CF7ECC}" type="pres">
      <dgm:prSet presAssocID="{8D468935-B252-47D2-8AC1-C56E7189CE8D}" presName="parentLeftMargin" presStyleLbl="node1" presStyleIdx="0" presStyleCnt="2"/>
      <dgm:spPr/>
    </dgm:pt>
    <dgm:pt modelId="{F257DDC1-7B84-4A4D-B54E-8A007DF08FC2}" type="pres">
      <dgm:prSet presAssocID="{8D468935-B252-47D2-8AC1-C56E7189CE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D0FCD9-DD1A-46D1-851C-5B3C1B879DF7}" type="pres">
      <dgm:prSet presAssocID="{8D468935-B252-47D2-8AC1-C56E7189CE8D}" presName="negativeSpace" presStyleCnt="0"/>
      <dgm:spPr/>
    </dgm:pt>
    <dgm:pt modelId="{E9443EC6-1218-4C65-A015-19313BA17781}" type="pres">
      <dgm:prSet presAssocID="{8D468935-B252-47D2-8AC1-C56E7189CE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35A3702-250B-4C74-808D-10C9EF0F5F0C}" type="presOf" srcId="{300E603F-551F-475B-904B-8E1F9C12E7A4}" destId="{E9443EC6-1218-4C65-A015-19313BA17781}" srcOrd="0" destOrd="1" presId="urn:microsoft.com/office/officeart/2005/8/layout/list1"/>
    <dgm:cxn modelId="{3CCEDB04-D1B4-41A7-82FE-AD7E7C957F7C}" type="presOf" srcId="{8D468935-B252-47D2-8AC1-C56E7189CE8D}" destId="{F257DDC1-7B84-4A4D-B54E-8A007DF08FC2}" srcOrd="1" destOrd="0" presId="urn:microsoft.com/office/officeart/2005/8/layout/list1"/>
    <dgm:cxn modelId="{BC9F200A-12D8-46AA-A4BC-67DDC3A45F72}" srcId="{54680506-409E-46CB-BB60-80E4C81B5013}" destId="{66AC0A40-CB81-4E7C-92F8-98EBC29980FB}" srcOrd="3" destOrd="0" parTransId="{748DBACB-EEE3-49E6-AE4B-08C64AE0A694}" sibTransId="{1CD0BB20-2091-4564-8251-18249409F49D}"/>
    <dgm:cxn modelId="{02328F34-7488-4DC9-AF04-5324C9D538F7}" type="presOf" srcId="{54680506-409E-46CB-BB60-80E4C81B5013}" destId="{B5574425-D497-473E-AF97-264502758371}" srcOrd="0" destOrd="0" presId="urn:microsoft.com/office/officeart/2005/8/layout/list1"/>
    <dgm:cxn modelId="{3FA8743A-0688-41C9-A70B-102B6BABDB03}" type="presOf" srcId="{657C809E-830E-4289-AADD-ECCBA5BC10B8}" destId="{36CC1DDF-A9E9-4EE7-8E50-E6DF693331D8}" srcOrd="0" destOrd="0" presId="urn:microsoft.com/office/officeart/2005/8/layout/list1"/>
    <dgm:cxn modelId="{2055CF3D-601B-4290-8FD7-6DB82B80D5EB}" type="presOf" srcId="{54680506-409E-46CB-BB60-80E4C81B5013}" destId="{78C1D46A-3EA1-4515-8B75-9AEA8FF68051}" srcOrd="1" destOrd="0" presId="urn:microsoft.com/office/officeart/2005/8/layout/list1"/>
    <dgm:cxn modelId="{56C23F5B-5920-4327-8AD3-7A2072A63B65}" type="presOf" srcId="{ECC88D10-1AF9-4F1C-B0BA-0E7C0564843B}" destId="{1626EC92-46CD-4DB5-973C-C1F97F3DF409}" srcOrd="0" destOrd="0" presId="urn:microsoft.com/office/officeart/2005/8/layout/list1"/>
    <dgm:cxn modelId="{DD88124B-6C14-40DA-A8F4-C03EE2858CD2}" type="presOf" srcId="{C0F13EF3-3FCD-4814-A489-E27E8AF9957E}" destId="{1626EC92-46CD-4DB5-973C-C1F97F3DF409}" srcOrd="0" destOrd="1" presId="urn:microsoft.com/office/officeart/2005/8/layout/list1"/>
    <dgm:cxn modelId="{FE8D3C6B-9FA0-499F-8675-534EB4F78F4E}" srcId="{657C809E-830E-4289-AADD-ECCBA5BC10B8}" destId="{8D468935-B252-47D2-8AC1-C56E7189CE8D}" srcOrd="1" destOrd="0" parTransId="{A36BB79A-DAD7-464A-AB51-6FFC6B3D59F1}" sibTransId="{A4F24BB4-0D73-460B-9912-4350A59D39A1}"/>
    <dgm:cxn modelId="{35CF2173-5415-4B80-8A23-EF08B1E680D5}" srcId="{8D468935-B252-47D2-8AC1-C56E7189CE8D}" destId="{300E603F-551F-475B-904B-8E1F9C12E7A4}" srcOrd="1" destOrd="0" parTransId="{7B59D566-628F-44A7-86F9-758367868049}" sibTransId="{D32A78E2-FC20-4F76-8250-82EA47F18FBC}"/>
    <dgm:cxn modelId="{AC805D55-CC6F-42DB-B4C6-17144FA6F92A}" srcId="{54680506-409E-46CB-BB60-80E4C81B5013}" destId="{ECC88D10-1AF9-4F1C-B0BA-0E7C0564843B}" srcOrd="0" destOrd="0" parTransId="{0C0D13A1-5F19-4628-A417-6C0B05CE39A1}" sibTransId="{566DB540-8BD3-42AE-A97C-269082F0C55A}"/>
    <dgm:cxn modelId="{5AA0F38B-1072-4344-B14D-33C940CB39C7}" type="presOf" srcId="{76A7BFCE-2D50-434D-9903-F3FA01F47E88}" destId="{1626EC92-46CD-4DB5-973C-C1F97F3DF409}" srcOrd="0" destOrd="2" presId="urn:microsoft.com/office/officeart/2005/8/layout/list1"/>
    <dgm:cxn modelId="{9374328C-C47A-4550-AFA5-9376C00404F9}" srcId="{8D468935-B252-47D2-8AC1-C56E7189CE8D}" destId="{E4001024-AA35-4922-885A-4D58A1E99011}" srcOrd="0" destOrd="0" parTransId="{D513216F-B880-473A-88B8-2A41B17614B6}" sibTransId="{D6DB10B4-96DD-4068-B18B-2E89D69E78B2}"/>
    <dgm:cxn modelId="{448F9FA3-7AD4-4C92-B414-9B15D74D84D6}" type="presOf" srcId="{66AC0A40-CB81-4E7C-92F8-98EBC29980FB}" destId="{1626EC92-46CD-4DB5-973C-C1F97F3DF409}" srcOrd="0" destOrd="3" presId="urn:microsoft.com/office/officeart/2005/8/layout/list1"/>
    <dgm:cxn modelId="{4F17ADA9-9AD4-4684-813F-CA5B04B9EDD2}" type="presOf" srcId="{270B2D6F-C518-44E8-85B3-E67AF8BDCA27}" destId="{E9443EC6-1218-4C65-A015-19313BA17781}" srcOrd="0" destOrd="2" presId="urn:microsoft.com/office/officeart/2005/8/layout/list1"/>
    <dgm:cxn modelId="{D468B7C7-B668-4D0B-8B6F-CB3D1F93B9DA}" srcId="{54680506-409E-46CB-BB60-80E4C81B5013}" destId="{C0F13EF3-3FCD-4814-A489-E27E8AF9957E}" srcOrd="1" destOrd="0" parTransId="{B365BE55-5FD9-4D3D-A6AD-C344DCAE65ED}" sibTransId="{63539FEE-80A6-40E1-BF75-04BA0D72C7A0}"/>
    <dgm:cxn modelId="{55409CCB-9B99-4EA6-AD4F-49A568079B4D}" srcId="{8D468935-B252-47D2-8AC1-C56E7189CE8D}" destId="{B5E34BB0-5F85-4F6F-9A9B-7AC25BA7B44F}" srcOrd="3" destOrd="0" parTransId="{8BC55062-3E08-404C-B213-9AEF7DA9F261}" sibTransId="{9FE84B42-0A47-489B-8CC9-7440ED11A9FB}"/>
    <dgm:cxn modelId="{446637CC-4C69-41E1-B718-DCF402F9A4E2}" type="presOf" srcId="{8D468935-B252-47D2-8AC1-C56E7189CE8D}" destId="{4FC5E210-5BC7-492E-94D9-8494E7CF7ECC}" srcOrd="0" destOrd="0" presId="urn:microsoft.com/office/officeart/2005/8/layout/list1"/>
    <dgm:cxn modelId="{A862DDCF-03FC-41EB-A47B-467310F9E74B}" srcId="{657C809E-830E-4289-AADD-ECCBA5BC10B8}" destId="{54680506-409E-46CB-BB60-80E4C81B5013}" srcOrd="0" destOrd="0" parTransId="{C3EF7025-A4C8-4EF4-B316-78D33E40A982}" sibTransId="{FE5B208D-97EE-40BC-8EE0-483F5C9F07E3}"/>
    <dgm:cxn modelId="{1BB1D9D0-0039-43FF-B54C-748A3D11D606}" srcId="{54680506-409E-46CB-BB60-80E4C81B5013}" destId="{76A7BFCE-2D50-434D-9903-F3FA01F47E88}" srcOrd="2" destOrd="0" parTransId="{5FE380E4-03D7-46CD-A3B2-1D80600A3B62}" sibTransId="{8329662A-53B1-40C1-B376-3F7A9AC04768}"/>
    <dgm:cxn modelId="{A651D0E2-36CD-4397-9560-450C4F4ACA8E}" type="presOf" srcId="{E4001024-AA35-4922-885A-4D58A1E99011}" destId="{E9443EC6-1218-4C65-A015-19313BA17781}" srcOrd="0" destOrd="0" presId="urn:microsoft.com/office/officeart/2005/8/layout/list1"/>
    <dgm:cxn modelId="{AD1D69EB-D9DA-48A8-9FBA-5875D1C24CAD}" type="presOf" srcId="{B5E34BB0-5F85-4F6F-9A9B-7AC25BA7B44F}" destId="{E9443EC6-1218-4C65-A015-19313BA17781}" srcOrd="0" destOrd="3" presId="urn:microsoft.com/office/officeart/2005/8/layout/list1"/>
    <dgm:cxn modelId="{5AA060F3-BA21-4BE4-B85E-4D8ABAF5A931}" srcId="{8D468935-B252-47D2-8AC1-C56E7189CE8D}" destId="{270B2D6F-C518-44E8-85B3-E67AF8BDCA27}" srcOrd="2" destOrd="0" parTransId="{01EC2786-BB4C-423A-A8FF-24168B8F0722}" sibTransId="{10A542AA-DA93-4C7B-AAF8-EDAE40930A58}"/>
    <dgm:cxn modelId="{75BA6C60-AE60-4A05-B639-8E35AC56DDBB}" type="presParOf" srcId="{36CC1DDF-A9E9-4EE7-8E50-E6DF693331D8}" destId="{4E40744C-0254-441D-B9FD-4B709AE9E240}" srcOrd="0" destOrd="0" presId="urn:microsoft.com/office/officeart/2005/8/layout/list1"/>
    <dgm:cxn modelId="{992F4B28-EE21-498A-9A9B-18B31BDAFB39}" type="presParOf" srcId="{4E40744C-0254-441D-B9FD-4B709AE9E240}" destId="{B5574425-D497-473E-AF97-264502758371}" srcOrd="0" destOrd="0" presId="urn:microsoft.com/office/officeart/2005/8/layout/list1"/>
    <dgm:cxn modelId="{1C2289C1-2EBE-4934-945A-08B05B801628}" type="presParOf" srcId="{4E40744C-0254-441D-B9FD-4B709AE9E240}" destId="{78C1D46A-3EA1-4515-8B75-9AEA8FF68051}" srcOrd="1" destOrd="0" presId="urn:microsoft.com/office/officeart/2005/8/layout/list1"/>
    <dgm:cxn modelId="{3F56B48B-C8A6-4F18-80D4-E247FB2F5169}" type="presParOf" srcId="{36CC1DDF-A9E9-4EE7-8E50-E6DF693331D8}" destId="{9DCDB57E-0788-46B1-BED3-FE6F3719C2D4}" srcOrd="1" destOrd="0" presId="urn:microsoft.com/office/officeart/2005/8/layout/list1"/>
    <dgm:cxn modelId="{18631DDE-2A69-45DA-97DD-99D7AA7C8DE6}" type="presParOf" srcId="{36CC1DDF-A9E9-4EE7-8E50-E6DF693331D8}" destId="{1626EC92-46CD-4DB5-973C-C1F97F3DF409}" srcOrd="2" destOrd="0" presId="urn:microsoft.com/office/officeart/2005/8/layout/list1"/>
    <dgm:cxn modelId="{4521A310-16FE-45D1-98BA-D46B0D68E09C}" type="presParOf" srcId="{36CC1DDF-A9E9-4EE7-8E50-E6DF693331D8}" destId="{4B4C85D2-73B4-42FA-B6D6-AE27391611D2}" srcOrd="3" destOrd="0" presId="urn:microsoft.com/office/officeart/2005/8/layout/list1"/>
    <dgm:cxn modelId="{DC64FF86-199B-4C73-AB78-69F6379086FC}" type="presParOf" srcId="{36CC1DDF-A9E9-4EE7-8E50-E6DF693331D8}" destId="{48D10DBD-BA6D-4791-A20C-A1E5194A13E3}" srcOrd="4" destOrd="0" presId="urn:microsoft.com/office/officeart/2005/8/layout/list1"/>
    <dgm:cxn modelId="{1DE2B5E2-02B5-4670-A3A1-1DAF9BDCD28E}" type="presParOf" srcId="{48D10DBD-BA6D-4791-A20C-A1E5194A13E3}" destId="{4FC5E210-5BC7-492E-94D9-8494E7CF7ECC}" srcOrd="0" destOrd="0" presId="urn:microsoft.com/office/officeart/2005/8/layout/list1"/>
    <dgm:cxn modelId="{A5711917-8709-41DD-AC2E-A9421395D561}" type="presParOf" srcId="{48D10DBD-BA6D-4791-A20C-A1E5194A13E3}" destId="{F257DDC1-7B84-4A4D-B54E-8A007DF08FC2}" srcOrd="1" destOrd="0" presId="urn:microsoft.com/office/officeart/2005/8/layout/list1"/>
    <dgm:cxn modelId="{0BFA7FC2-01DD-4BE3-92FD-24E4D4C118B7}" type="presParOf" srcId="{36CC1DDF-A9E9-4EE7-8E50-E6DF693331D8}" destId="{67D0FCD9-DD1A-46D1-851C-5B3C1B879DF7}" srcOrd="5" destOrd="0" presId="urn:microsoft.com/office/officeart/2005/8/layout/list1"/>
    <dgm:cxn modelId="{0CC78A84-0A54-4B04-B2BC-ECD9EAC657BB}" type="presParOf" srcId="{36CC1DDF-A9E9-4EE7-8E50-E6DF693331D8}" destId="{E9443EC6-1218-4C65-A015-19313BA1778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7C809E-830E-4289-AADD-ECCBA5BC10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680506-409E-46CB-BB60-80E4C81B5013}">
      <dgm:prSet phldrT="[텍스트]" phldr="0"/>
      <dgm:spPr/>
      <dgm:t>
        <a:bodyPr/>
        <a:lstStyle/>
        <a:p>
          <a:pPr rtl="0" latinLnBrk="1"/>
          <a:r>
            <a:rPr lang="ko-KR" altLang="en-US" dirty="0" err="1">
              <a:latin typeface="맑은 고딕"/>
            </a:rPr>
            <a:t>Real</a:t>
          </a:r>
          <a:r>
            <a:rPr lang="ko-KR" altLang="en-US" b="0" i="0" u="none" strike="noStrike" cap="none" baseline="0" noProof="0" dirty="0">
              <a:solidFill>
                <a:srgbClr val="010000"/>
              </a:solidFill>
              <a:latin typeface="맑은 고딕"/>
              <a:ea typeface="맑은 고딕"/>
            </a:rPr>
            <a:t> </a:t>
          </a:r>
          <a:r>
            <a:rPr lang="ko-KR" altLang="en-US" dirty="0" err="1">
              <a:latin typeface="맑은 고딕"/>
            </a:rPr>
            <a:t>Question</a:t>
          </a:r>
          <a:r>
            <a:rPr lang="ko-KR" altLang="en-US" b="0" i="0" u="none" strike="noStrike" cap="none" baseline="0" noProof="0" dirty="0">
              <a:solidFill>
                <a:srgbClr val="010000"/>
              </a:solidFill>
              <a:latin typeface="맑은 고딕"/>
              <a:ea typeface="맑은 고딕"/>
            </a:rPr>
            <a:t> and Answer</a:t>
          </a:r>
        </a:p>
      </dgm:t>
    </dgm:pt>
    <dgm:pt modelId="{C3EF7025-A4C8-4EF4-B316-78D33E40A982}" type="parTrans" cxnId="{A862DDCF-03FC-41EB-A47B-467310F9E74B}">
      <dgm:prSet/>
      <dgm:spPr/>
      <dgm:t>
        <a:bodyPr/>
        <a:lstStyle/>
        <a:p>
          <a:pPr latinLnBrk="1"/>
          <a:endParaRPr lang="ko-KR" altLang="en-US"/>
        </a:p>
      </dgm:t>
    </dgm:pt>
    <dgm:pt modelId="{FE5B208D-97EE-40BC-8EE0-483F5C9F07E3}" type="sibTrans" cxnId="{A862DDCF-03FC-41EB-A47B-467310F9E74B}">
      <dgm:prSet/>
      <dgm:spPr/>
      <dgm:t>
        <a:bodyPr/>
        <a:lstStyle/>
        <a:p>
          <a:pPr latinLnBrk="1"/>
          <a:endParaRPr lang="ko-KR" altLang="en-US"/>
        </a:p>
      </dgm:t>
    </dgm:pt>
    <dgm:pt modelId="{E4001024-AA35-4922-885A-4D58A1E99011}">
      <dgm:prSet phldr="0"/>
      <dgm:spPr/>
      <dgm:t>
        <a:bodyPr/>
        <a:lstStyle/>
        <a:p>
          <a:pPr rtl="0" latinLnBrk="1"/>
          <a:r>
            <a:rPr lang="en-US" altLang="ko-KR" dirty="0"/>
            <a:t>Q: </a:t>
          </a:r>
          <a:r>
            <a:rPr lang="ko-KR" altLang="en-US" dirty="0"/>
            <a:t>포르알라이페의</a:t>
          </a:r>
          <a:r>
            <a:rPr lang="en-US" altLang="ko-KR" dirty="0"/>
            <a:t> </a:t>
          </a:r>
          <a:r>
            <a:rPr lang="ko-KR" altLang="en-US" dirty="0"/>
            <a:t>차량</a:t>
          </a:r>
          <a:r>
            <a:rPr lang="en-US" altLang="ko-KR" dirty="0"/>
            <a:t> </a:t>
          </a:r>
          <a:r>
            <a:rPr lang="ko-KR" altLang="en-US" dirty="0"/>
            <a:t>중</a:t>
          </a:r>
          <a:r>
            <a:rPr lang="en-US" altLang="ko-KR" dirty="0"/>
            <a:t> </a:t>
          </a:r>
          <a:r>
            <a:rPr lang="en-US" dirty="0"/>
            <a:t>가장</a:t>
          </a:r>
          <a:r>
            <a:rPr lang="en-US" altLang="ko-KR" dirty="0"/>
            <a:t> </a:t>
          </a:r>
          <a:r>
            <a:rPr lang="ko-KR" altLang="en-US" dirty="0"/>
            <a:t>빠른</a:t>
          </a:r>
          <a:r>
            <a:rPr lang="en-US" dirty="0"/>
            <a:t> </a:t>
          </a:r>
          <a:r>
            <a:rPr lang="ko-KR" altLang="en-US" dirty="0"/>
            <a:t>기록이</a:t>
          </a:r>
          <a:r>
            <a:rPr lang="en-US" altLang="ko-KR" dirty="0"/>
            <a:t> </a:t>
          </a:r>
          <a:r>
            <a:rPr lang="ko-KR" altLang="en-US" dirty="0"/>
            <a:t>있는</a:t>
          </a:r>
          <a:r>
            <a:rPr lang="en-US" altLang="ko-KR" dirty="0"/>
            <a:t> </a:t>
          </a:r>
          <a:r>
            <a:rPr lang="ko-KR" altLang="en-US" dirty="0"/>
            <a:t>차량의</a:t>
          </a:r>
          <a:r>
            <a:rPr lang="en-US" dirty="0"/>
            <a:t> </a:t>
          </a:r>
          <a:r>
            <a:rPr lang="ko-KR" altLang="en-US" dirty="0"/>
            <a:t>전체</a:t>
          </a:r>
          <a:r>
            <a:rPr lang="en-US" altLang="ko-KR" dirty="0"/>
            <a:t> </a:t>
          </a:r>
          <a:r>
            <a:rPr lang="ko-KR" altLang="en-US" dirty="0"/>
            <a:t>순위는</a:t>
          </a:r>
          <a:r>
            <a:rPr lang="en-US" altLang="ko-KR" dirty="0"/>
            <a:t> </a:t>
          </a:r>
          <a:r>
            <a:rPr lang="ko-KR" dirty="0"/>
            <a:t>?</a:t>
          </a:r>
          <a:r>
            <a:rPr lang="en-US" dirty="0"/>
            <a:t> </a:t>
          </a:r>
          <a:endParaRPr lang="en-US" dirty="0">
            <a:latin typeface="맑은 고딕"/>
          </a:endParaRPr>
        </a:p>
      </dgm:t>
    </dgm:pt>
    <dgm:pt modelId="{D513216F-B880-473A-88B8-2A41B17614B6}" type="parTrans" cxnId="{9374328C-C47A-4550-AFA5-9376C00404F9}">
      <dgm:prSet/>
      <dgm:spPr/>
    </dgm:pt>
    <dgm:pt modelId="{D6DB10B4-96DD-4068-B18B-2E89D69E78B2}" type="sibTrans" cxnId="{9374328C-C47A-4550-AFA5-9376C00404F9}">
      <dgm:prSet/>
      <dgm:spPr/>
    </dgm:pt>
    <dgm:pt modelId="{8D468935-B252-47D2-8AC1-C56E7189CE8D}">
      <dgm:prSet phldr="0"/>
      <dgm:spPr/>
      <dgm:t>
        <a:bodyPr/>
        <a:lstStyle/>
        <a:p>
          <a:pPr rtl="0" latinLnBrk="1"/>
          <a:r>
            <a:rPr lang="ko-KR" altLang="en-US" dirty="0" err="1">
              <a:latin typeface="맑은 고딕"/>
            </a:rPr>
            <a:t>Generated</a:t>
          </a:r>
          <a:r>
            <a:rPr lang="ko-KR" altLang="en-US" dirty="0">
              <a:latin typeface="맑은 고딕"/>
            </a:rPr>
            <a:t> </a:t>
          </a:r>
          <a:r>
            <a:rPr lang="ko-KR" altLang="en-US" dirty="0" err="1">
              <a:latin typeface="맑은 고딕"/>
            </a:rPr>
            <a:t>Question</a:t>
          </a:r>
          <a:r>
            <a:rPr lang="ko-KR" altLang="en-US" dirty="0">
              <a:latin typeface="맑은 고딕"/>
            </a:rPr>
            <a:t> and Answer</a:t>
          </a:r>
          <a:endParaRPr lang="ko-KR" dirty="0"/>
        </a:p>
      </dgm:t>
    </dgm:pt>
    <dgm:pt modelId="{A36BB79A-DAD7-464A-AB51-6FFC6B3D59F1}" type="parTrans" cxnId="{FE8D3C6B-9FA0-499F-8675-534EB4F78F4E}">
      <dgm:prSet/>
      <dgm:spPr/>
    </dgm:pt>
    <dgm:pt modelId="{A4F24BB4-0D73-460B-9912-4350A59D39A1}" type="sibTrans" cxnId="{FE8D3C6B-9FA0-499F-8675-534EB4F78F4E}">
      <dgm:prSet/>
      <dgm:spPr/>
    </dgm:pt>
    <dgm:pt modelId="{76A7BFCE-2D50-434D-9903-F3FA01F47E88}">
      <dgm:prSet phldr="0"/>
      <dgm:spPr/>
      <dgm:t>
        <a:bodyPr/>
        <a:lstStyle/>
        <a:p>
          <a:pPr rtl="0" latinLnBrk="1"/>
          <a:r>
            <a:rPr lang="ko-KR" altLang="en-US" dirty="0" err="1">
              <a:latin typeface="맑은 고딕"/>
            </a:rPr>
            <a:t>Q</a:t>
          </a:r>
          <a:r>
            <a:rPr lang="ko-KR" altLang="en-US" dirty="0">
              <a:latin typeface="맑은 고딕"/>
            </a:rPr>
            <a:t>: </a:t>
          </a:r>
          <a:r>
            <a:rPr lang="ko-KR" altLang="en-US" dirty="0"/>
            <a:t>노르트슐라이페의</a:t>
          </a:r>
          <a:r>
            <a:rPr lang="en-US" altLang="ko-KR" dirty="0"/>
            <a:t> </a:t>
          </a:r>
          <a:r>
            <a:rPr lang="ko-KR" altLang="en-US" dirty="0"/>
            <a:t>랩타임</a:t>
          </a:r>
          <a:r>
            <a:rPr lang="en-US" altLang="ko-KR" dirty="0"/>
            <a:t> </a:t>
          </a:r>
          <a:r>
            <a:rPr lang="ko-KR" altLang="en-US" dirty="0"/>
            <a:t>기록</a:t>
          </a:r>
          <a:r>
            <a:rPr lang="en-US" altLang="ko-KR" dirty="0"/>
            <a:t> </a:t>
          </a:r>
          <a:r>
            <a:rPr lang="ko-KR" altLang="en-US" dirty="0"/>
            <a:t>갱신에서</a:t>
          </a:r>
          <a:r>
            <a:rPr lang="en-US" altLang="ko-KR" dirty="0"/>
            <a:t> </a:t>
          </a:r>
          <a:r>
            <a:rPr lang="ko-KR" altLang="en-US" dirty="0"/>
            <a:t>실력을</a:t>
          </a:r>
          <a:r>
            <a:rPr lang="en-US" dirty="0"/>
            <a:t> </a:t>
          </a:r>
          <a:r>
            <a:rPr lang="ko-KR" altLang="en-US" dirty="0"/>
            <a:t>인정받은</a:t>
          </a:r>
          <a:r>
            <a:rPr lang="en-US" altLang="ko-KR" dirty="0"/>
            <a:t> </a:t>
          </a:r>
          <a:r>
            <a:rPr lang="ko-KR" altLang="en-US" dirty="0"/>
            <a:t>드라이버가</a:t>
          </a:r>
          <a:r>
            <a:rPr lang="en-US" altLang="ko-KR" dirty="0"/>
            <a:t> </a:t>
          </a:r>
          <a:r>
            <a:rPr lang="ko-KR" altLang="en-US" dirty="0"/>
            <a:t>받는</a:t>
          </a:r>
          <a:r>
            <a:rPr lang="en-US" altLang="ko-KR" dirty="0"/>
            <a:t> </a:t>
          </a:r>
          <a:r>
            <a:rPr lang="ko-KR" altLang="en-US" dirty="0"/>
            <a:t>칭호는</a:t>
          </a:r>
          <a:r>
            <a:rPr lang="en-US" altLang="ko-KR" dirty="0"/>
            <a:t> </a:t>
          </a:r>
          <a:r>
            <a:rPr lang="en-US" altLang="ko-KR" dirty="0">
              <a:latin typeface="맑은 고딕"/>
            </a:rPr>
            <a:t>?</a:t>
          </a:r>
          <a:endParaRPr lang="en-US" dirty="0"/>
        </a:p>
      </dgm:t>
    </dgm:pt>
    <dgm:pt modelId="{5FE380E4-03D7-46CD-A3B2-1D80600A3B62}" type="parTrans" cxnId="{1BB1D9D0-0039-43FF-B54C-748A3D11D606}">
      <dgm:prSet/>
      <dgm:spPr/>
    </dgm:pt>
    <dgm:pt modelId="{8329662A-53B1-40C1-B376-3F7A9AC04768}" type="sibTrans" cxnId="{1BB1D9D0-0039-43FF-B54C-748A3D11D606}">
      <dgm:prSet/>
      <dgm:spPr/>
    </dgm:pt>
    <dgm:pt modelId="{270B2D6F-C518-44E8-85B3-E67AF8BDCA27}">
      <dgm:prSet phldr="0"/>
      <dgm:spPr/>
      <dgm:t>
        <a:bodyPr/>
        <a:lstStyle/>
        <a:p>
          <a:pPr rtl="0" latinLnBrk="1"/>
          <a:r>
            <a:rPr lang="en-US" altLang="ko-KR" dirty="0"/>
            <a:t>Q: </a:t>
          </a:r>
          <a:r>
            <a:rPr lang="ko-KR" altLang="en-US" dirty="0"/>
            <a:t>인권</a:t>
          </a:r>
          <a:r>
            <a:rPr lang="en-US" altLang="ko-KR" dirty="0"/>
            <a:t> </a:t>
          </a:r>
          <a:r>
            <a:rPr lang="ko-KR" altLang="en-US" dirty="0"/>
            <a:t>상태를</a:t>
          </a:r>
          <a:r>
            <a:rPr lang="en-US" altLang="ko-KR" dirty="0"/>
            <a:t> </a:t>
          </a:r>
          <a:r>
            <a:rPr lang="en-US" dirty="0"/>
            <a:t>무엇이라</a:t>
          </a:r>
          <a:r>
            <a:rPr lang="en-US" altLang="ko-KR" dirty="0"/>
            <a:t> </a:t>
          </a:r>
          <a:r>
            <a:rPr lang="en-US" dirty="0"/>
            <a:t>불렀는가</a:t>
          </a:r>
          <a:r>
            <a:rPr lang="en-US" altLang="ko-KR" dirty="0"/>
            <a:t> </a:t>
          </a:r>
          <a:r>
            <a:rPr lang="en-US" dirty="0"/>
            <a:t>? </a:t>
          </a:r>
          <a:endParaRPr lang="en-US" altLang="ko-KR" dirty="0">
            <a:latin typeface="맑은 고딕"/>
          </a:endParaRPr>
        </a:p>
      </dgm:t>
    </dgm:pt>
    <dgm:pt modelId="{01EC2786-BB4C-423A-A8FF-24168B8F0722}" type="parTrans" cxnId="{5AA060F3-BA21-4BE4-B85E-4D8ABAF5A931}">
      <dgm:prSet/>
      <dgm:spPr/>
    </dgm:pt>
    <dgm:pt modelId="{10A542AA-DA93-4C7B-AAF8-EDAE40930A58}" type="sibTrans" cxnId="{5AA060F3-BA21-4BE4-B85E-4D8ABAF5A931}">
      <dgm:prSet/>
      <dgm:spPr/>
    </dgm:pt>
    <dgm:pt modelId="{F3D4609B-CA59-4D15-B039-E6BD200BDE71}">
      <dgm:prSet phldr="0"/>
      <dgm:spPr/>
      <dgm:t>
        <a:bodyPr/>
        <a:lstStyle/>
        <a:p>
          <a:pPr rtl="0" latinLnBrk="1"/>
          <a:r>
            <a:rPr lang="en-US" dirty="0">
              <a:latin typeface="맑은 고딕"/>
            </a:rPr>
            <a:t>Q: </a:t>
          </a:r>
          <a:r>
            <a:rPr lang="en-US" dirty="0" err="1"/>
            <a:t>시리아가</a:t>
          </a:r>
          <a:r>
            <a:rPr lang="en-US" dirty="0"/>
            <a:t> </a:t>
          </a:r>
          <a:r>
            <a:rPr lang="en-US" dirty="0" err="1"/>
            <a:t>국제</a:t>
          </a:r>
          <a:r>
            <a:rPr lang="en-US" dirty="0"/>
            <a:t> </a:t>
          </a:r>
          <a:r>
            <a:rPr lang="en-US" dirty="0" err="1"/>
            <a:t>기구에서</a:t>
          </a:r>
          <a:r>
            <a:rPr lang="en-US" dirty="0"/>
            <a:t> </a:t>
          </a:r>
          <a:r>
            <a:rPr lang="en-US" dirty="0" err="1"/>
            <a:t>심한</a:t>
          </a:r>
          <a:r>
            <a:rPr lang="en-US" dirty="0"/>
            <a:t> </a:t>
          </a:r>
          <a:r>
            <a:rPr lang="en-US" dirty="0" err="1"/>
            <a:t>비난을</a:t>
          </a:r>
          <a:r>
            <a:rPr lang="en-US" dirty="0"/>
            <a:t> </a:t>
          </a:r>
          <a:r>
            <a:rPr lang="en-US" dirty="0" err="1"/>
            <a:t>받고</a:t>
          </a:r>
          <a:r>
            <a:rPr lang="en-US" dirty="0"/>
            <a:t> </a:t>
          </a:r>
          <a:r>
            <a:rPr lang="en-US" dirty="0" err="1"/>
            <a:t>바샤르</a:t>
          </a:r>
          <a:r>
            <a:rPr lang="en-US" dirty="0"/>
            <a:t> </a:t>
          </a:r>
          <a:r>
            <a:rPr lang="en-US" dirty="0" err="1"/>
            <a:t>알아사드가</a:t>
          </a:r>
          <a:r>
            <a:rPr lang="en-US" dirty="0"/>
            <a:t> </a:t>
          </a:r>
          <a:r>
            <a:rPr lang="en-US" dirty="0" err="1"/>
            <a:t>권력을</a:t>
          </a:r>
          <a:r>
            <a:rPr lang="en-US" dirty="0"/>
            <a:t> </a:t>
          </a:r>
          <a:r>
            <a:rPr lang="en-US" dirty="0" err="1"/>
            <a:t>쥐고부터</a:t>
          </a:r>
          <a:r>
            <a:rPr lang="en-US" dirty="0"/>
            <a:t> 10년 간 </a:t>
          </a:r>
          <a:r>
            <a:rPr lang="en-US" dirty="0" err="1"/>
            <a:t>개선시키는</a:t>
          </a:r>
          <a:r>
            <a:rPr lang="en-US" dirty="0"/>
            <a:t> 데 </a:t>
          </a:r>
          <a:r>
            <a:rPr lang="en-US" dirty="0" err="1"/>
            <a:t>실패한</a:t>
          </a:r>
          <a:r>
            <a:rPr lang="en-US" dirty="0"/>
            <a:t> </a:t>
          </a:r>
          <a:r>
            <a:rPr lang="en-US" dirty="0" err="1"/>
            <a:t>것은</a:t>
          </a:r>
          <a:r>
            <a:rPr lang="en-US" dirty="0"/>
            <a:t> ?</a:t>
          </a:r>
          <a:endParaRPr lang="en-US" altLang="ko-KR" dirty="0">
            <a:latin typeface="맑은 고딕"/>
          </a:endParaRPr>
        </a:p>
      </dgm:t>
    </dgm:pt>
    <dgm:pt modelId="{46CBF100-156F-4629-B968-ECD83089BFB1}" type="parTrans" cxnId="{333BC964-9230-4C5C-A38A-EE6432480689}">
      <dgm:prSet/>
      <dgm:spPr/>
    </dgm:pt>
    <dgm:pt modelId="{EEE1BEB2-67F0-49A4-826A-DE742888ABE4}" type="sibTrans" cxnId="{333BC964-9230-4C5C-A38A-EE6432480689}">
      <dgm:prSet/>
      <dgm:spPr/>
    </dgm:pt>
    <dgm:pt modelId="{D8206316-50E1-45D2-85EF-57FDA3E908C8}">
      <dgm:prSet phldr="0"/>
      <dgm:spPr/>
      <dgm:t>
        <a:bodyPr/>
        <a:lstStyle/>
        <a:p>
          <a:pPr latinLnBrk="1"/>
          <a:r>
            <a:rPr lang="en-US" altLang="ko-KR" dirty="0">
              <a:latin typeface="맑은 고딕"/>
            </a:rPr>
            <a:t>A: </a:t>
          </a:r>
          <a:r>
            <a:rPr lang="ko-KR" altLang="en-US" dirty="0"/>
            <a:t>링마이스터</a:t>
          </a:r>
          <a:endParaRPr lang="en-US" altLang="ko-KR" dirty="0"/>
        </a:p>
      </dgm:t>
    </dgm:pt>
    <dgm:pt modelId="{AE34D2B8-FCB8-49D9-B2B6-1B64559C2733}" type="parTrans" cxnId="{E7A10BF9-6A58-460B-9A6B-23079085E165}">
      <dgm:prSet/>
      <dgm:spPr/>
    </dgm:pt>
    <dgm:pt modelId="{FB63DEA1-EE58-4FDF-9604-57EBE5D31E54}" type="sibTrans" cxnId="{E7A10BF9-6A58-460B-9A6B-23079085E165}">
      <dgm:prSet/>
      <dgm:spPr/>
    </dgm:pt>
    <dgm:pt modelId="{109691A8-5D92-44B3-9F6F-33C1316D9398}">
      <dgm:prSet phldr="0"/>
      <dgm:spPr/>
      <dgm:t>
        <a:bodyPr/>
        <a:lstStyle/>
        <a:p>
          <a:pPr latinLnBrk="1"/>
          <a:r>
            <a:rPr lang="en-US" dirty="0"/>
            <a:t>A: 6</a:t>
          </a:r>
          <a:r>
            <a:rPr lang="ko-KR" altLang="en-US" dirty="0"/>
            <a:t>분</a:t>
          </a:r>
          <a:r>
            <a:rPr lang="en-US" altLang="ko-KR" dirty="0"/>
            <a:t> </a:t>
          </a:r>
          <a:r>
            <a:rPr lang="en-US" dirty="0"/>
            <a:t>47</a:t>
          </a:r>
          <a:r>
            <a:rPr lang="ko-KR" altLang="en-US" dirty="0"/>
            <a:t>초</a:t>
          </a:r>
        </a:p>
      </dgm:t>
    </dgm:pt>
    <dgm:pt modelId="{0A39F827-3CE3-40CB-92B3-70AC3916FFC4}" type="parTrans" cxnId="{DEAB2B81-8829-4E9F-86CF-8F42D885F2F4}">
      <dgm:prSet/>
      <dgm:spPr/>
    </dgm:pt>
    <dgm:pt modelId="{168702D1-39EB-47ED-88A0-B11EBD0CFC81}" type="sibTrans" cxnId="{DEAB2B81-8829-4E9F-86CF-8F42D885F2F4}">
      <dgm:prSet/>
      <dgm:spPr/>
    </dgm:pt>
    <dgm:pt modelId="{8E2945A6-FE42-45A2-9C98-0820295BED45}">
      <dgm:prSet phldr="0"/>
      <dgm:spPr/>
      <dgm:t>
        <a:bodyPr/>
        <a:lstStyle/>
        <a:p>
          <a:pPr latinLnBrk="1"/>
          <a:r>
            <a:rPr lang="en-US" dirty="0"/>
            <a:t>A: </a:t>
          </a:r>
          <a:r>
            <a:rPr lang="en-US" dirty="0" err="1"/>
            <a:t>시리아</a:t>
          </a:r>
          <a:endParaRPr lang="ko-KR" altLang="en-US" dirty="0" err="1"/>
        </a:p>
      </dgm:t>
    </dgm:pt>
    <dgm:pt modelId="{31E96097-1023-4945-BBA9-A9E90738B712}" type="parTrans" cxnId="{F0CBD899-40DF-4D46-A025-BE3B04A75526}">
      <dgm:prSet/>
      <dgm:spPr/>
    </dgm:pt>
    <dgm:pt modelId="{0876334C-2DC2-4135-B93D-86F9ACB102B8}" type="sibTrans" cxnId="{F0CBD899-40DF-4D46-A025-BE3B04A75526}">
      <dgm:prSet/>
      <dgm:spPr/>
    </dgm:pt>
    <dgm:pt modelId="{B6583A93-B406-4440-BAE2-0C68C8EE12A1}">
      <dgm:prSet phldr="0"/>
      <dgm:spPr/>
      <dgm:t>
        <a:bodyPr/>
        <a:lstStyle/>
        <a:p>
          <a:pPr rtl="0" latinLnBrk="1"/>
          <a:r>
            <a:rPr lang="en-US" dirty="0">
              <a:latin typeface="맑은 고딕"/>
            </a:rPr>
            <a:t>A:</a:t>
          </a:r>
          <a:r>
            <a:rPr lang="en-US" altLang="ko-KR" dirty="0">
              <a:latin typeface="맑은 고딕"/>
            </a:rPr>
            <a:t> </a:t>
          </a:r>
          <a:r>
            <a:rPr lang="ko-KR" altLang="en-US" dirty="0"/>
            <a:t>시리아의</a:t>
          </a:r>
          <a:r>
            <a:rPr lang="en-US" altLang="ko-KR" dirty="0"/>
            <a:t> </a:t>
          </a:r>
          <a:r>
            <a:rPr lang="ko-KR" altLang="en-US" dirty="0"/>
            <a:t>인권</a:t>
          </a:r>
          <a:endParaRPr lang="en-US" dirty="0"/>
        </a:p>
      </dgm:t>
    </dgm:pt>
    <dgm:pt modelId="{63DDB01C-DAFE-4B3B-9B01-9ACAF83B309F}" type="parTrans" cxnId="{95506A69-9149-463D-956C-56559A914F48}">
      <dgm:prSet/>
      <dgm:spPr/>
    </dgm:pt>
    <dgm:pt modelId="{611A1F79-68C0-4798-8BD7-EB532C733EA4}" type="sibTrans" cxnId="{95506A69-9149-463D-956C-56559A914F48}">
      <dgm:prSet/>
      <dgm:spPr/>
    </dgm:pt>
    <dgm:pt modelId="{36CC1DDF-A9E9-4EE7-8E50-E6DF693331D8}" type="pres">
      <dgm:prSet presAssocID="{657C809E-830E-4289-AADD-ECCBA5BC10B8}" presName="linear" presStyleCnt="0">
        <dgm:presLayoutVars>
          <dgm:dir/>
          <dgm:animLvl val="lvl"/>
          <dgm:resizeHandles val="exact"/>
        </dgm:presLayoutVars>
      </dgm:prSet>
      <dgm:spPr/>
    </dgm:pt>
    <dgm:pt modelId="{4E40744C-0254-441D-B9FD-4B709AE9E240}" type="pres">
      <dgm:prSet presAssocID="{54680506-409E-46CB-BB60-80E4C81B5013}" presName="parentLin" presStyleCnt="0"/>
      <dgm:spPr/>
    </dgm:pt>
    <dgm:pt modelId="{B5574425-D497-473E-AF97-264502758371}" type="pres">
      <dgm:prSet presAssocID="{54680506-409E-46CB-BB60-80E4C81B5013}" presName="parentLeftMargin" presStyleLbl="node1" presStyleIdx="0" presStyleCnt="2"/>
      <dgm:spPr/>
    </dgm:pt>
    <dgm:pt modelId="{78C1D46A-3EA1-4515-8B75-9AEA8FF68051}" type="pres">
      <dgm:prSet presAssocID="{54680506-409E-46CB-BB60-80E4C81B50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CDB57E-0788-46B1-BED3-FE6F3719C2D4}" type="pres">
      <dgm:prSet presAssocID="{54680506-409E-46CB-BB60-80E4C81B5013}" presName="negativeSpace" presStyleCnt="0"/>
      <dgm:spPr/>
    </dgm:pt>
    <dgm:pt modelId="{1626EC92-46CD-4DB5-973C-C1F97F3DF409}" type="pres">
      <dgm:prSet presAssocID="{54680506-409E-46CB-BB60-80E4C81B5013}" presName="childText" presStyleLbl="conFgAcc1" presStyleIdx="0" presStyleCnt="2">
        <dgm:presLayoutVars>
          <dgm:bulletEnabled val="1"/>
        </dgm:presLayoutVars>
      </dgm:prSet>
      <dgm:spPr/>
    </dgm:pt>
    <dgm:pt modelId="{4B4C85D2-73B4-42FA-B6D6-AE27391611D2}" type="pres">
      <dgm:prSet presAssocID="{FE5B208D-97EE-40BC-8EE0-483F5C9F07E3}" presName="spaceBetweenRectangles" presStyleCnt="0"/>
      <dgm:spPr/>
    </dgm:pt>
    <dgm:pt modelId="{48D10DBD-BA6D-4791-A20C-A1E5194A13E3}" type="pres">
      <dgm:prSet presAssocID="{8D468935-B252-47D2-8AC1-C56E7189CE8D}" presName="parentLin" presStyleCnt="0"/>
      <dgm:spPr/>
    </dgm:pt>
    <dgm:pt modelId="{4FC5E210-5BC7-492E-94D9-8494E7CF7ECC}" type="pres">
      <dgm:prSet presAssocID="{8D468935-B252-47D2-8AC1-C56E7189CE8D}" presName="parentLeftMargin" presStyleLbl="node1" presStyleIdx="0" presStyleCnt="2"/>
      <dgm:spPr/>
    </dgm:pt>
    <dgm:pt modelId="{F257DDC1-7B84-4A4D-B54E-8A007DF08FC2}" type="pres">
      <dgm:prSet presAssocID="{8D468935-B252-47D2-8AC1-C56E7189CE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D0FCD9-DD1A-46D1-851C-5B3C1B879DF7}" type="pres">
      <dgm:prSet presAssocID="{8D468935-B252-47D2-8AC1-C56E7189CE8D}" presName="negativeSpace" presStyleCnt="0"/>
      <dgm:spPr/>
    </dgm:pt>
    <dgm:pt modelId="{E9443EC6-1218-4C65-A015-19313BA17781}" type="pres">
      <dgm:prSet presAssocID="{8D468935-B252-47D2-8AC1-C56E7189CE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3148D03-F904-40E7-8C25-363A528EE640}" type="presOf" srcId="{270B2D6F-C518-44E8-85B3-E67AF8BDCA27}" destId="{E9443EC6-1218-4C65-A015-19313BA17781}" srcOrd="0" destOrd="2" presId="urn:microsoft.com/office/officeart/2005/8/layout/list1"/>
    <dgm:cxn modelId="{3A80340C-7642-4B32-A97C-4CB968B10E71}" type="presOf" srcId="{54680506-409E-46CB-BB60-80E4C81B5013}" destId="{78C1D46A-3EA1-4515-8B75-9AEA8FF68051}" srcOrd="1" destOrd="0" presId="urn:microsoft.com/office/officeart/2005/8/layout/list1"/>
    <dgm:cxn modelId="{3FA8743A-0688-41C9-A70B-102B6BABDB03}" type="presOf" srcId="{657C809E-830E-4289-AADD-ECCBA5BC10B8}" destId="{36CC1DDF-A9E9-4EE7-8E50-E6DF693331D8}" srcOrd="0" destOrd="0" presId="urn:microsoft.com/office/officeart/2005/8/layout/list1"/>
    <dgm:cxn modelId="{42D1423C-46F7-4ED3-8D21-9222A80AEFA6}" type="presOf" srcId="{109691A8-5D92-44B3-9F6F-33C1316D9398}" destId="{E9443EC6-1218-4C65-A015-19313BA17781}" srcOrd="0" destOrd="1" presId="urn:microsoft.com/office/officeart/2005/8/layout/list1"/>
    <dgm:cxn modelId="{333BC964-9230-4C5C-A38A-EE6432480689}" srcId="{54680506-409E-46CB-BB60-80E4C81B5013}" destId="{F3D4609B-CA59-4D15-B039-E6BD200BDE71}" srcOrd="2" destOrd="0" parTransId="{46CBF100-156F-4629-B968-ECD83089BFB1}" sibTransId="{EEE1BEB2-67F0-49A4-826A-DE742888ABE4}"/>
    <dgm:cxn modelId="{95506A69-9149-463D-956C-56559A914F48}" srcId="{54680506-409E-46CB-BB60-80E4C81B5013}" destId="{B6583A93-B406-4440-BAE2-0C68C8EE12A1}" srcOrd="3" destOrd="0" parTransId="{63DDB01C-DAFE-4B3B-9B01-9ACAF83B309F}" sibTransId="{611A1F79-68C0-4798-8BD7-EB532C733EA4}"/>
    <dgm:cxn modelId="{FE8D3C6B-9FA0-499F-8675-534EB4F78F4E}" srcId="{657C809E-830E-4289-AADD-ECCBA5BC10B8}" destId="{8D468935-B252-47D2-8AC1-C56E7189CE8D}" srcOrd="1" destOrd="0" parTransId="{A36BB79A-DAD7-464A-AB51-6FFC6B3D59F1}" sibTransId="{A4F24BB4-0D73-460B-9912-4350A59D39A1}"/>
    <dgm:cxn modelId="{5316834D-4749-4D45-90C8-91F647009084}" type="presOf" srcId="{76A7BFCE-2D50-434D-9903-F3FA01F47E88}" destId="{1626EC92-46CD-4DB5-973C-C1F97F3DF409}" srcOrd="0" destOrd="0" presId="urn:microsoft.com/office/officeart/2005/8/layout/list1"/>
    <dgm:cxn modelId="{5350954E-E7B1-4C16-932F-99BEF07B777D}" type="presOf" srcId="{F3D4609B-CA59-4D15-B039-E6BD200BDE71}" destId="{1626EC92-46CD-4DB5-973C-C1F97F3DF409}" srcOrd="0" destOrd="2" presId="urn:microsoft.com/office/officeart/2005/8/layout/list1"/>
    <dgm:cxn modelId="{DEAB2B81-8829-4E9F-86CF-8F42D885F2F4}" srcId="{8D468935-B252-47D2-8AC1-C56E7189CE8D}" destId="{109691A8-5D92-44B3-9F6F-33C1316D9398}" srcOrd="1" destOrd="0" parTransId="{0A39F827-3CE3-40CB-92B3-70AC3916FFC4}" sibTransId="{168702D1-39EB-47ED-88A0-B11EBD0CFC81}"/>
    <dgm:cxn modelId="{9A9FB283-DEB9-49CD-BECE-47F0C3472116}" type="presOf" srcId="{E4001024-AA35-4922-885A-4D58A1E99011}" destId="{E9443EC6-1218-4C65-A015-19313BA17781}" srcOrd="0" destOrd="0" presId="urn:microsoft.com/office/officeart/2005/8/layout/list1"/>
    <dgm:cxn modelId="{9374328C-C47A-4550-AFA5-9376C00404F9}" srcId="{8D468935-B252-47D2-8AC1-C56E7189CE8D}" destId="{E4001024-AA35-4922-885A-4D58A1E99011}" srcOrd="0" destOrd="0" parTransId="{D513216F-B880-473A-88B8-2A41B17614B6}" sibTransId="{D6DB10B4-96DD-4068-B18B-2E89D69E78B2}"/>
    <dgm:cxn modelId="{BEE0488E-C66D-4005-9EB2-961FED3E3407}" type="presOf" srcId="{D8206316-50E1-45D2-85EF-57FDA3E908C8}" destId="{1626EC92-46CD-4DB5-973C-C1F97F3DF409}" srcOrd="0" destOrd="1" presId="urn:microsoft.com/office/officeart/2005/8/layout/list1"/>
    <dgm:cxn modelId="{F0CBD899-40DF-4D46-A025-BE3B04A75526}" srcId="{8D468935-B252-47D2-8AC1-C56E7189CE8D}" destId="{8E2945A6-FE42-45A2-9C98-0820295BED45}" srcOrd="3" destOrd="0" parTransId="{31E96097-1023-4945-BBA9-A9E90738B712}" sibTransId="{0876334C-2DC2-4135-B93D-86F9ACB102B8}"/>
    <dgm:cxn modelId="{BE3891BB-3606-4954-94F2-3817E3ED7D15}" type="presOf" srcId="{8E2945A6-FE42-45A2-9C98-0820295BED45}" destId="{E9443EC6-1218-4C65-A015-19313BA17781}" srcOrd="0" destOrd="3" presId="urn:microsoft.com/office/officeart/2005/8/layout/list1"/>
    <dgm:cxn modelId="{61F896C7-0078-43B1-A079-7B02745449DA}" type="presOf" srcId="{8D468935-B252-47D2-8AC1-C56E7189CE8D}" destId="{F257DDC1-7B84-4A4D-B54E-8A007DF08FC2}" srcOrd="1" destOrd="0" presId="urn:microsoft.com/office/officeart/2005/8/layout/list1"/>
    <dgm:cxn modelId="{942D47CE-8801-4AB0-8F1C-FDE40FCE97E3}" type="presOf" srcId="{54680506-409E-46CB-BB60-80E4C81B5013}" destId="{B5574425-D497-473E-AF97-264502758371}" srcOrd="0" destOrd="0" presId="urn:microsoft.com/office/officeart/2005/8/layout/list1"/>
    <dgm:cxn modelId="{A862DDCF-03FC-41EB-A47B-467310F9E74B}" srcId="{657C809E-830E-4289-AADD-ECCBA5BC10B8}" destId="{54680506-409E-46CB-BB60-80E4C81B5013}" srcOrd="0" destOrd="0" parTransId="{C3EF7025-A4C8-4EF4-B316-78D33E40A982}" sibTransId="{FE5B208D-97EE-40BC-8EE0-483F5C9F07E3}"/>
    <dgm:cxn modelId="{1BB1D9D0-0039-43FF-B54C-748A3D11D606}" srcId="{54680506-409E-46CB-BB60-80E4C81B5013}" destId="{76A7BFCE-2D50-434D-9903-F3FA01F47E88}" srcOrd="0" destOrd="0" parTransId="{5FE380E4-03D7-46CD-A3B2-1D80600A3B62}" sibTransId="{8329662A-53B1-40C1-B376-3F7A9AC04768}"/>
    <dgm:cxn modelId="{18B3BAE5-5F81-4A67-A182-762392B896CD}" type="presOf" srcId="{8D468935-B252-47D2-8AC1-C56E7189CE8D}" destId="{4FC5E210-5BC7-492E-94D9-8494E7CF7ECC}" srcOrd="0" destOrd="0" presId="urn:microsoft.com/office/officeart/2005/8/layout/list1"/>
    <dgm:cxn modelId="{58E7EDE6-796A-4659-BCD9-A08AF4A0045B}" type="presOf" srcId="{B6583A93-B406-4440-BAE2-0C68C8EE12A1}" destId="{1626EC92-46CD-4DB5-973C-C1F97F3DF409}" srcOrd="0" destOrd="3" presId="urn:microsoft.com/office/officeart/2005/8/layout/list1"/>
    <dgm:cxn modelId="{5AA060F3-BA21-4BE4-B85E-4D8ABAF5A931}" srcId="{8D468935-B252-47D2-8AC1-C56E7189CE8D}" destId="{270B2D6F-C518-44E8-85B3-E67AF8BDCA27}" srcOrd="2" destOrd="0" parTransId="{01EC2786-BB4C-423A-A8FF-24168B8F0722}" sibTransId="{10A542AA-DA93-4C7B-AAF8-EDAE40930A58}"/>
    <dgm:cxn modelId="{E7A10BF9-6A58-460B-9A6B-23079085E165}" srcId="{54680506-409E-46CB-BB60-80E4C81B5013}" destId="{D8206316-50E1-45D2-85EF-57FDA3E908C8}" srcOrd="1" destOrd="0" parTransId="{AE34D2B8-FCB8-49D9-B2B6-1B64559C2733}" sibTransId="{FB63DEA1-EE58-4FDF-9604-57EBE5D31E54}"/>
    <dgm:cxn modelId="{1B15B5CC-C9F3-40AD-8C4F-CB3A74758D4B}" type="presParOf" srcId="{36CC1DDF-A9E9-4EE7-8E50-E6DF693331D8}" destId="{4E40744C-0254-441D-B9FD-4B709AE9E240}" srcOrd="0" destOrd="0" presId="urn:microsoft.com/office/officeart/2005/8/layout/list1"/>
    <dgm:cxn modelId="{303F05C1-C84A-42B7-828B-C5F836DC4AED}" type="presParOf" srcId="{4E40744C-0254-441D-B9FD-4B709AE9E240}" destId="{B5574425-D497-473E-AF97-264502758371}" srcOrd="0" destOrd="0" presId="urn:microsoft.com/office/officeart/2005/8/layout/list1"/>
    <dgm:cxn modelId="{FC5053BF-87AA-494E-B755-739BB1EE82FF}" type="presParOf" srcId="{4E40744C-0254-441D-B9FD-4B709AE9E240}" destId="{78C1D46A-3EA1-4515-8B75-9AEA8FF68051}" srcOrd="1" destOrd="0" presId="urn:microsoft.com/office/officeart/2005/8/layout/list1"/>
    <dgm:cxn modelId="{D4C9A276-A0B1-40CC-A791-0AD7068F5E03}" type="presParOf" srcId="{36CC1DDF-A9E9-4EE7-8E50-E6DF693331D8}" destId="{9DCDB57E-0788-46B1-BED3-FE6F3719C2D4}" srcOrd="1" destOrd="0" presId="urn:microsoft.com/office/officeart/2005/8/layout/list1"/>
    <dgm:cxn modelId="{AC164811-0B7E-42DB-B964-446CE0408203}" type="presParOf" srcId="{36CC1DDF-A9E9-4EE7-8E50-E6DF693331D8}" destId="{1626EC92-46CD-4DB5-973C-C1F97F3DF409}" srcOrd="2" destOrd="0" presId="urn:microsoft.com/office/officeart/2005/8/layout/list1"/>
    <dgm:cxn modelId="{D6740253-B0D6-4F94-8291-FB95F5E01738}" type="presParOf" srcId="{36CC1DDF-A9E9-4EE7-8E50-E6DF693331D8}" destId="{4B4C85D2-73B4-42FA-B6D6-AE27391611D2}" srcOrd="3" destOrd="0" presId="urn:microsoft.com/office/officeart/2005/8/layout/list1"/>
    <dgm:cxn modelId="{D383E4EB-7F79-44D1-B6A1-4142054305BC}" type="presParOf" srcId="{36CC1DDF-A9E9-4EE7-8E50-E6DF693331D8}" destId="{48D10DBD-BA6D-4791-A20C-A1E5194A13E3}" srcOrd="4" destOrd="0" presId="urn:microsoft.com/office/officeart/2005/8/layout/list1"/>
    <dgm:cxn modelId="{D381B68E-9877-48EC-A3BF-8404696915A3}" type="presParOf" srcId="{48D10DBD-BA6D-4791-A20C-A1E5194A13E3}" destId="{4FC5E210-5BC7-492E-94D9-8494E7CF7ECC}" srcOrd="0" destOrd="0" presId="urn:microsoft.com/office/officeart/2005/8/layout/list1"/>
    <dgm:cxn modelId="{ADFD878C-034F-43FA-BFEC-3CAD75AD0BBD}" type="presParOf" srcId="{48D10DBD-BA6D-4791-A20C-A1E5194A13E3}" destId="{F257DDC1-7B84-4A4D-B54E-8A007DF08FC2}" srcOrd="1" destOrd="0" presId="urn:microsoft.com/office/officeart/2005/8/layout/list1"/>
    <dgm:cxn modelId="{3AE6FDDC-5A01-4AF7-B5D6-F726AED7756C}" type="presParOf" srcId="{36CC1DDF-A9E9-4EE7-8E50-E6DF693331D8}" destId="{67D0FCD9-DD1A-46D1-851C-5B3C1B879DF7}" srcOrd="5" destOrd="0" presId="urn:microsoft.com/office/officeart/2005/8/layout/list1"/>
    <dgm:cxn modelId="{EDD10B84-6958-417A-96DF-807DC7D7F718}" type="presParOf" srcId="{36CC1DDF-A9E9-4EE7-8E50-E6DF693331D8}" destId="{E9443EC6-1218-4C65-A015-19313BA1778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908A3-A10F-4307-8AA7-F100CF6E79C4}">
      <dsp:nvSpPr>
        <dsp:cNvPr id="0" name=""/>
        <dsp:cNvSpPr/>
      </dsp:nvSpPr>
      <dsp:spPr>
        <a:xfrm>
          <a:off x="0" y="183210"/>
          <a:ext cx="6800850" cy="7402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822" tIns="208280" rIns="527822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Seq2Seq Generator</a:t>
          </a:r>
          <a:endParaRPr lang="ko-KR" alt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Discrete VAE Generator</a:t>
          </a:r>
          <a:endParaRPr lang="ko-KR" alt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sp:txBody>
      <dsp:txXfrm>
        <a:off x="0" y="183210"/>
        <a:ext cx="6800850" cy="740250"/>
      </dsp:txXfrm>
    </dsp:sp>
    <dsp:sp modelId="{23E9605B-09A3-428B-8345-523F41B1426B}">
      <dsp:nvSpPr>
        <dsp:cNvPr id="0" name=""/>
        <dsp:cNvSpPr/>
      </dsp:nvSpPr>
      <dsp:spPr>
        <a:xfrm>
          <a:off x="340042" y="35610"/>
          <a:ext cx="4760595" cy="295200"/>
        </a:xfrm>
        <a:prstGeom prst="roundRect">
          <a:avLst/>
        </a:prstGeom>
        <a:solidFill>
          <a:srgbClr val="EB641B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939" tIns="0" rIns="179939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sysClr val="window" lastClr="FFFFFF"/>
              </a:solidFill>
              <a:latin typeface="Tahoma"/>
              <a:ea typeface="굴림"/>
              <a:cs typeface="+mn-cs"/>
            </a:rPr>
            <a:t>Text Generation</a:t>
          </a:r>
          <a:endParaRPr lang="ko-KR" altLang="en-US" sz="1600" kern="1200">
            <a:solidFill>
              <a:sysClr val="window" lastClr="FFFFFF"/>
            </a:solidFill>
            <a:latin typeface="Tahoma"/>
            <a:ea typeface="굴림"/>
            <a:cs typeface="+mn-cs"/>
          </a:endParaRPr>
        </a:p>
      </dsp:txBody>
      <dsp:txXfrm>
        <a:off x="354452" y="50020"/>
        <a:ext cx="4731775" cy="266380"/>
      </dsp:txXfrm>
    </dsp:sp>
    <dsp:sp modelId="{C2C7E241-4AF8-43EA-A58B-298F95F91A3E}">
      <dsp:nvSpPr>
        <dsp:cNvPr id="0" name=""/>
        <dsp:cNvSpPr/>
      </dsp:nvSpPr>
      <dsp:spPr>
        <a:xfrm>
          <a:off x="0" y="1125060"/>
          <a:ext cx="6800850" cy="960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EB641B">
              <a:hueOff val="11624607"/>
              <a:satOff val="-37145"/>
              <a:lumOff val="-9412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822" tIns="208280" rIns="527822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BiDAF</a:t>
          </a:r>
          <a:endParaRPr lang="ko-KR" alt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BERT</a:t>
          </a:r>
          <a:endParaRPr lang="ko-KR" alt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ahoma"/>
              <a:ea typeface="굴림"/>
              <a:cs typeface="+mn-cs"/>
            </a:rPr>
            <a:t>Bert with Pruning</a:t>
          </a:r>
          <a:endParaRPr lang="ko-KR" alt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ahoma"/>
            <a:ea typeface="굴림"/>
            <a:cs typeface="+mn-cs"/>
          </a:endParaRPr>
        </a:p>
      </dsp:txBody>
      <dsp:txXfrm>
        <a:off x="0" y="1125060"/>
        <a:ext cx="6800850" cy="960750"/>
      </dsp:txXfrm>
    </dsp:sp>
    <dsp:sp modelId="{75226C49-D913-422B-BCC3-A9BA06C87653}">
      <dsp:nvSpPr>
        <dsp:cNvPr id="0" name=""/>
        <dsp:cNvSpPr/>
      </dsp:nvSpPr>
      <dsp:spPr>
        <a:xfrm>
          <a:off x="340042" y="977460"/>
          <a:ext cx="4760595" cy="295200"/>
        </a:xfrm>
        <a:prstGeom prst="roundRect">
          <a:avLst/>
        </a:prstGeom>
        <a:solidFill>
          <a:srgbClr val="EB641B">
            <a:hueOff val="11624607"/>
            <a:satOff val="-37145"/>
            <a:lumOff val="-9412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939" tIns="0" rIns="179939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sysClr val="window" lastClr="FFFFFF"/>
              </a:solidFill>
              <a:latin typeface="Tahoma"/>
              <a:ea typeface="굴림"/>
              <a:cs typeface="+mn-cs"/>
            </a:rPr>
            <a:t>QA Model</a:t>
          </a:r>
          <a:endParaRPr lang="ko-KR" altLang="en-US" sz="1600" kern="1200">
            <a:solidFill>
              <a:sysClr val="window" lastClr="FFFFFF"/>
            </a:solidFill>
            <a:latin typeface="Tahoma"/>
            <a:ea typeface="굴림"/>
            <a:cs typeface="+mn-cs"/>
          </a:endParaRPr>
        </a:p>
      </dsp:txBody>
      <dsp:txXfrm>
        <a:off x="354452" y="991870"/>
        <a:ext cx="4731775" cy="266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CF582-AD64-4C99-BBAF-06F272B25C2C}">
      <dsp:nvSpPr>
        <dsp:cNvPr id="0" name=""/>
        <dsp:cNvSpPr/>
      </dsp:nvSpPr>
      <dsp:spPr>
        <a:xfrm>
          <a:off x="0" y="298484"/>
          <a:ext cx="8005589" cy="443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23" tIns="333248" rIns="621323" bIns="113792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 err="1"/>
            <a:t>김보름은</a:t>
          </a:r>
          <a:r>
            <a:rPr lang="en-US" altLang="ko-KR" sz="1600" kern="1200" dirty="0"/>
            <a:t> </a:t>
          </a:r>
          <a:r>
            <a:rPr lang="en-US" sz="1600" kern="1200" dirty="0"/>
            <a:t>2012</a:t>
          </a:r>
          <a:r>
            <a:rPr lang="ko-KR" altLang="en-US" sz="1600" kern="1200" dirty="0"/>
            <a:t>년</a:t>
          </a:r>
          <a:r>
            <a:rPr lang="en-US" altLang="ko-KR" sz="1600" kern="1200" dirty="0"/>
            <a:t> </a:t>
          </a:r>
          <a:r>
            <a:rPr lang="en-US" sz="1600" kern="1200" dirty="0"/>
            <a:t>12</a:t>
          </a:r>
          <a:r>
            <a:rPr lang="ko-KR" altLang="en-US" sz="1600" kern="1200" dirty="0"/>
            <a:t>월</a:t>
          </a:r>
          <a:r>
            <a:rPr lang="en-US" altLang="ko-KR" sz="1600" kern="1200" dirty="0"/>
            <a:t> </a:t>
          </a:r>
          <a:r>
            <a:rPr lang="en-US" sz="1600" kern="1200" dirty="0"/>
            <a:t>22</a:t>
          </a:r>
          <a:r>
            <a:rPr lang="ko-KR" altLang="en-US" sz="1600" kern="1200" dirty="0"/>
            <a:t>일</a:t>
          </a:r>
          <a:r>
            <a:rPr lang="en-US" altLang="ko-KR" sz="1600" kern="1200" dirty="0"/>
            <a:t> </a:t>
          </a:r>
          <a:r>
            <a:rPr lang="en-US" sz="1600" kern="1200" dirty="0"/>
            <a:t>3000m </a:t>
          </a:r>
          <a:r>
            <a:rPr lang="ko-KR" altLang="en-US" sz="1600" kern="1200" dirty="0"/>
            <a:t>경기에서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몇</a:t>
          </a:r>
          <a:r>
            <a:rPr lang="en-US" altLang="ko-KR" sz="1600" kern="1200" dirty="0"/>
            <a:t> </a:t>
          </a:r>
          <a:r>
            <a:rPr lang="ko-KR" altLang="en-US" sz="1600" kern="1200" dirty="0"/>
            <a:t>초의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대회신기록을</a:t>
          </a:r>
          <a:r>
            <a:rPr lang="en-US" altLang="ko-KR" sz="1600" kern="1200" dirty="0"/>
            <a:t> </a:t>
          </a:r>
          <a:r>
            <a:rPr lang="ko-KR" altLang="en-US" sz="1600" kern="1200" dirty="0"/>
            <a:t>세웠는가</a:t>
          </a:r>
          <a:r>
            <a:rPr lang="en-US" altLang="ko-KR" sz="1600" kern="1200" dirty="0"/>
            <a:t> </a:t>
          </a:r>
          <a:r>
            <a:rPr lang="en-US" sz="1600" kern="1200" dirty="0"/>
            <a:t>?</a:t>
          </a:r>
          <a:endParaRPr lang="ko-KR" altLang="en-US" sz="1600" kern="1200" dirty="0"/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18세기에 </a:t>
          </a:r>
          <a:r>
            <a:rPr lang="en-US" sz="1600" kern="1200" dirty="0" err="1"/>
            <a:t>칠레</a:t>
          </a:r>
          <a:r>
            <a:rPr lang="en-US" sz="1600" kern="1200" dirty="0"/>
            <a:t> </a:t>
          </a:r>
          <a:r>
            <a:rPr lang="en-US" sz="1600" kern="1200" dirty="0" err="1"/>
            <a:t>사회를</a:t>
          </a:r>
          <a:r>
            <a:rPr lang="en-US" sz="1600" kern="1200" dirty="0"/>
            <a:t> </a:t>
          </a:r>
          <a:r>
            <a:rPr lang="en-US" sz="1600" kern="1200" dirty="0" err="1"/>
            <a:t>주도하고</a:t>
          </a:r>
          <a:r>
            <a:rPr lang="en-US" sz="1600" kern="1200" dirty="0"/>
            <a:t> </a:t>
          </a:r>
          <a:r>
            <a:rPr lang="en-US" sz="1600" kern="1200" dirty="0" err="1"/>
            <a:t>있는</a:t>
          </a:r>
          <a:r>
            <a:rPr lang="en-US" sz="1600" kern="1200" dirty="0"/>
            <a:t> 이민자들은 무엇에 들어갔는가 ? </a:t>
          </a:r>
          <a:r>
            <a:rPr lang="en-US" sz="1600" kern="1200" dirty="0">
              <a:latin typeface="맑은 고딕"/>
            </a:rPr>
            <a:t> </a:t>
          </a:r>
          <a:endParaRPr lang="en-US" altLang="ko-KR" sz="1600" kern="1200" dirty="0"/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맨체스터</a:t>
          </a:r>
          <a:r>
            <a:rPr lang="en-US" altLang="ko-KR" sz="1600" kern="1200" dirty="0"/>
            <a:t> </a:t>
          </a:r>
          <a:r>
            <a:rPr lang="ko-KR" altLang="en-US" sz="1600" kern="1200" dirty="0"/>
            <a:t>시티가</a:t>
          </a:r>
          <a:r>
            <a:rPr lang="en-US" altLang="ko-KR" sz="1600" kern="1200" dirty="0"/>
            <a:t> </a:t>
          </a:r>
          <a:r>
            <a:rPr lang="ko-KR" altLang="en-US" sz="1600" kern="1200" dirty="0"/>
            <a:t>현재의</a:t>
          </a:r>
          <a:r>
            <a:rPr lang="en-US" altLang="ko-KR" sz="1600" kern="1200" dirty="0"/>
            <a:t> </a:t>
          </a:r>
          <a:r>
            <a:rPr lang="ko-KR" altLang="en-US" sz="1600" kern="1200" dirty="0"/>
            <a:t>구단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명칭으로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바뀐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년도는</a:t>
          </a:r>
          <a:r>
            <a:rPr lang="en-US" altLang="ko-KR" sz="1600" kern="1200" dirty="0"/>
            <a:t> </a:t>
          </a:r>
          <a:r>
            <a:rPr lang="en-US" sz="1600" kern="1200" dirty="0"/>
            <a:t>?  </a:t>
          </a: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데이비드 베컴의 국가대표팀에서 최다 출전 기록을 보유한 선수는 ?   </a:t>
          </a:r>
          <a:endParaRPr lang="en-US" altLang="ko-KR" sz="1600" kern="1200" dirty="0"/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바이에른은</a:t>
          </a:r>
          <a:r>
            <a:rPr lang="en-US" sz="1600" kern="1200" dirty="0"/>
            <a:t> 몇 </a:t>
          </a:r>
          <a:r>
            <a:rPr lang="en-US" sz="1600" kern="1200" dirty="0" err="1"/>
            <a:t>년도에</a:t>
          </a:r>
          <a:r>
            <a:rPr lang="en-US" sz="1600" kern="1200" dirty="0"/>
            <a:t> </a:t>
          </a:r>
          <a:r>
            <a:rPr lang="en-US" sz="1600" kern="1200" dirty="0" err="1"/>
            <a:t>프랑크</a:t>
          </a:r>
          <a:r>
            <a:rPr lang="en-US" sz="1600" kern="1200" dirty="0"/>
            <a:t> </a:t>
          </a:r>
          <a:r>
            <a:rPr lang="en-US" sz="1600" kern="1200" dirty="0" err="1"/>
            <a:t>왕국에</a:t>
          </a:r>
          <a:r>
            <a:rPr lang="en-US" sz="1600" kern="1200" dirty="0"/>
            <a:t> 점령되었나요 ? </a:t>
          </a:r>
          <a:r>
            <a:rPr lang="en-US" sz="1600" kern="1200" dirty="0">
              <a:latin typeface="맑은 고딕"/>
            </a:rPr>
            <a:t> </a:t>
          </a: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아우슈비츠의</a:t>
          </a:r>
          <a:r>
            <a:rPr lang="en-US" sz="1600" kern="1200" dirty="0"/>
            <a:t> </a:t>
          </a:r>
          <a:r>
            <a:rPr lang="en-US" sz="1600" kern="1200" dirty="0" err="1"/>
            <a:t>소장이었던</a:t>
          </a:r>
          <a:r>
            <a:rPr lang="en-US" sz="1600" kern="1200" dirty="0"/>
            <a:t> </a:t>
          </a:r>
          <a:r>
            <a:rPr lang="en-US" sz="1600" kern="1200" dirty="0" err="1"/>
            <a:t>사람은</a:t>
          </a:r>
          <a:r>
            <a:rPr lang="en-US" sz="1600" kern="1200" dirty="0"/>
            <a:t> </a:t>
          </a:r>
          <a:r>
            <a:rPr lang="en-US" sz="1600" kern="1200" dirty="0" err="1"/>
            <a:t>누구인가</a:t>
          </a:r>
          <a:r>
            <a:rPr lang="en-US" sz="1600" kern="1200" dirty="0"/>
            <a:t> ?</a:t>
          </a:r>
          <a:r>
            <a:rPr lang="en-US" sz="1600" kern="1200" dirty="0">
              <a:latin typeface="맑은 고딕"/>
            </a:rPr>
            <a:t> </a:t>
          </a:r>
          <a:endParaRPr lang="en-US" altLang="ko-KR" sz="1600" kern="1200" dirty="0"/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 err="1"/>
            <a:t>알로사우루스가</a:t>
          </a:r>
          <a:r>
            <a:rPr lang="en-US" sz="1600" kern="1200" dirty="0"/>
            <a:t> </a:t>
          </a:r>
          <a:r>
            <a:rPr lang="ko-KR" altLang="en-US" sz="1600" kern="1200" dirty="0"/>
            <a:t>조상으로</a:t>
          </a:r>
          <a:r>
            <a:rPr lang="en-US" sz="1600" kern="1200" dirty="0"/>
            <a:t> </a:t>
          </a:r>
          <a:r>
            <a:rPr lang="ko-KR" altLang="en-US" sz="1600" kern="1200" dirty="0"/>
            <a:t>여겨지는</a:t>
          </a:r>
          <a:r>
            <a:rPr lang="en-US" sz="1600" kern="1200" dirty="0"/>
            <a:t> </a:t>
          </a:r>
          <a:r>
            <a:rPr lang="ko-KR" altLang="en-US" sz="1600" kern="1200" dirty="0"/>
            <a:t>과는</a:t>
          </a:r>
          <a:r>
            <a:rPr lang="en-US" sz="1600" kern="1200" dirty="0"/>
            <a:t> ?</a:t>
          </a: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샤이니가</a:t>
          </a:r>
          <a:r>
            <a:rPr lang="en-US" sz="1600" kern="1200" dirty="0"/>
            <a:t> </a:t>
          </a:r>
          <a:r>
            <a:rPr lang="en-US" sz="1600" kern="1200" dirty="0" err="1"/>
            <a:t>MKMF에</a:t>
          </a:r>
          <a:r>
            <a:rPr lang="en-US" sz="1600" kern="1200" dirty="0"/>
            <a:t> </a:t>
          </a:r>
          <a:r>
            <a:rPr lang="en-US" sz="1600" kern="1200" dirty="0" err="1"/>
            <a:t>이어</a:t>
          </a:r>
          <a:r>
            <a:rPr lang="en-US" sz="1600" kern="1200" dirty="0"/>
            <a:t> 2연속 </a:t>
          </a:r>
          <a:r>
            <a:rPr lang="en-US" sz="1600" kern="1200" dirty="0" err="1"/>
            <a:t>신인상을</a:t>
          </a:r>
          <a:r>
            <a:rPr lang="en-US" sz="1600" kern="1200" dirty="0"/>
            <a:t> 수상한 것은 무엇인가 ?</a:t>
          </a:r>
          <a:endParaRPr lang="en-US" altLang="ko-KR" sz="1600" kern="1200" dirty="0"/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Carlill v . Carbolic Smoke Ball Company </a:t>
          </a:r>
          <a:r>
            <a:rPr lang="ko-KR" altLang="en-US" sz="1600" kern="1200" dirty="0"/>
            <a:t>판결에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대해</a:t>
          </a:r>
          <a:r>
            <a:rPr lang="en-US" altLang="ko-KR" sz="1600" kern="1200" dirty="0"/>
            <a:t> </a:t>
          </a:r>
          <a:r>
            <a:rPr lang="ko-KR" altLang="en-US" sz="1600" kern="1200" dirty="0"/>
            <a:t>광고</a:t>
          </a:r>
          <a:r>
            <a:rPr lang="en-US" altLang="ko-KR" sz="1600" kern="1200" dirty="0"/>
            <a:t> </a:t>
          </a:r>
          <a:r>
            <a:rPr lang="ko-KR" altLang="en-US" sz="1600" kern="1200" dirty="0"/>
            <a:t>전략이었을</a:t>
          </a:r>
          <a:r>
            <a:rPr lang="en-US" altLang="ko-KR" sz="1600" kern="1200" dirty="0"/>
            <a:t> </a:t>
          </a:r>
          <a:r>
            <a:rPr lang="ko-KR" altLang="en-US" sz="1600" kern="1200" dirty="0"/>
            <a:t>것이라고</a:t>
          </a:r>
          <a:r>
            <a:rPr lang="en-US" altLang="ko-KR" sz="1600" kern="1200" dirty="0"/>
            <a:t> </a:t>
          </a:r>
          <a:r>
            <a:rPr lang="ko-KR" altLang="en-US" sz="1600" kern="1200" dirty="0" err="1"/>
            <a:t>주장한</a:t>
          </a:r>
          <a:r>
            <a:rPr lang="en-US" altLang="ko-KR" sz="1600" kern="1200" dirty="0"/>
            <a:t> </a:t>
          </a:r>
          <a:r>
            <a:rPr lang="ko-KR" altLang="en-US" sz="1600" kern="1200" dirty="0" err="1"/>
            <a:t>회사는</a:t>
          </a:r>
          <a:r>
            <a:rPr lang="en-US" altLang="ko-KR" sz="1600" kern="1200" dirty="0"/>
            <a:t> </a:t>
          </a:r>
          <a:r>
            <a:rPr lang="en-US" sz="1600" kern="1200" dirty="0"/>
            <a:t>?</a:t>
          </a:r>
        </a:p>
      </dsp:txBody>
      <dsp:txXfrm>
        <a:off x="0" y="298484"/>
        <a:ext cx="8005589" cy="4435200"/>
      </dsp:txXfrm>
    </dsp:sp>
    <dsp:sp modelId="{71AA7E8B-51EA-4E90-B90F-0F8843D7BB57}">
      <dsp:nvSpPr>
        <dsp:cNvPr id="0" name=""/>
        <dsp:cNvSpPr/>
      </dsp:nvSpPr>
      <dsp:spPr>
        <a:xfrm>
          <a:off x="400279" y="62324"/>
          <a:ext cx="5603912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5" tIns="0" rIns="211815" bIns="0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맑은 고딕"/>
            </a:rPr>
            <a:t>Successful Generation Example</a:t>
          </a:r>
          <a:r>
            <a:rPr lang="en-US" altLang="ko-KR" sz="1600" kern="1200" dirty="0">
              <a:latin typeface="맑은 고딕"/>
            </a:rPr>
            <a:t> </a:t>
          </a:r>
          <a:endParaRPr lang="ko-KR" altLang="en-US" sz="1600" kern="1200" dirty="0">
            <a:latin typeface="맑은 고딕"/>
          </a:endParaRPr>
        </a:p>
      </dsp:txBody>
      <dsp:txXfrm>
        <a:off x="423336" y="85381"/>
        <a:ext cx="5557798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CF582-AD64-4C99-BBAF-06F272B25C2C}">
      <dsp:nvSpPr>
        <dsp:cNvPr id="0" name=""/>
        <dsp:cNvSpPr/>
      </dsp:nvSpPr>
      <dsp:spPr>
        <a:xfrm>
          <a:off x="0" y="563173"/>
          <a:ext cx="8565611" cy="3950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787" tIns="395732" rIns="664787" bIns="135128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/>
            <a:t>채무불이행으로</a:t>
          </a:r>
          <a:r>
            <a:rPr lang="en-US" sz="1900" kern="1200" dirty="0"/>
            <a:t> </a:t>
          </a:r>
          <a:r>
            <a:rPr lang="ko-KR" altLang="en-US" sz="1900" kern="1200" dirty="0"/>
            <a:t>인하여</a:t>
          </a:r>
          <a:r>
            <a:rPr lang="en-US" sz="1900" kern="1200" dirty="0"/>
            <a:t> </a:t>
          </a:r>
          <a:r>
            <a:rPr lang="ko-KR" altLang="en-US" sz="1900" kern="1200" dirty="0"/>
            <a:t>채무불이행에</a:t>
          </a:r>
          <a:r>
            <a:rPr lang="en-US" sz="1900" kern="1200" dirty="0"/>
            <a:t> </a:t>
          </a:r>
          <a:r>
            <a:rPr lang="ko-KR" altLang="en-US" sz="1900" kern="1200" dirty="0"/>
            <a:t>대한</a:t>
          </a:r>
          <a:r>
            <a:rPr lang="en-US" sz="1900" kern="1200" dirty="0"/>
            <a:t> </a:t>
          </a:r>
          <a:r>
            <a:rPr lang="ko-KR" altLang="en-US" sz="1900" kern="1200" dirty="0"/>
            <a:t>침해를</a:t>
          </a:r>
          <a:r>
            <a:rPr lang="en-US" sz="1900" kern="1200" dirty="0"/>
            <a:t> </a:t>
          </a:r>
          <a:r>
            <a:rPr lang="ko-KR" altLang="en-US" sz="1900" kern="1200" dirty="0"/>
            <a:t>방지하는</a:t>
          </a:r>
          <a:r>
            <a:rPr lang="en-US" sz="1900" kern="1200" dirty="0"/>
            <a:t> </a:t>
          </a:r>
          <a:r>
            <a:rPr lang="ko-KR" altLang="en-US" sz="1900" kern="1200" dirty="0"/>
            <a:t>것을</a:t>
          </a:r>
          <a:r>
            <a:rPr lang="en-US" sz="1900" kern="1200" dirty="0"/>
            <a:t> </a:t>
          </a:r>
          <a:r>
            <a:rPr lang="ko-KR" altLang="en-US" sz="1900" kern="1200" dirty="0"/>
            <a:t>방지하거나</a:t>
          </a:r>
          <a:r>
            <a:rPr lang="en-US" sz="1900" kern="1200" dirty="0"/>
            <a:t> </a:t>
          </a:r>
          <a:r>
            <a:rPr lang="ko-KR" altLang="en-US" sz="1900" kern="1200" dirty="0"/>
            <a:t>그러한</a:t>
          </a:r>
          <a:r>
            <a:rPr lang="en-US" sz="1900" kern="1200" dirty="0"/>
            <a:t> 것은?</a:t>
          </a:r>
          <a:r>
            <a:rPr lang="en-US" sz="1900" kern="1200" dirty="0">
              <a:latin typeface="맑은 고딕"/>
            </a:rPr>
            <a:t> </a:t>
          </a:r>
          <a:endParaRPr lang="en-US" altLang="ko-KR" sz="1900" kern="1200" dirty="0">
            <a:latin typeface="맑은 고딕"/>
          </a:endParaRPr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/>
            <a:t>이영애가</a:t>
          </a:r>
          <a:r>
            <a:rPr lang="en-US" sz="1900" kern="1200" dirty="0"/>
            <a:t> </a:t>
          </a:r>
          <a:r>
            <a:rPr lang="ko-KR" altLang="en-US" sz="1900" kern="1200" dirty="0"/>
            <a:t>처음</a:t>
          </a:r>
          <a:r>
            <a:rPr lang="en-US" sz="1900" kern="1200" dirty="0"/>
            <a:t> </a:t>
          </a:r>
          <a:r>
            <a:rPr lang="ko-KR" altLang="en-US" sz="1900" kern="1200" dirty="0"/>
            <a:t>방송활동에</a:t>
          </a:r>
          <a:r>
            <a:rPr lang="en-US" sz="1900" kern="1200" dirty="0"/>
            <a:t> </a:t>
          </a:r>
          <a:r>
            <a:rPr lang="ko-KR" altLang="en-US" sz="1900" kern="1200" dirty="0"/>
            <a:t>복귀한</a:t>
          </a:r>
          <a:r>
            <a:rPr lang="en-US" sz="1900" kern="1200" dirty="0"/>
            <a:t> </a:t>
          </a:r>
          <a:r>
            <a:rPr lang="ko-KR" altLang="en-US" sz="1900" kern="1200" dirty="0"/>
            <a:t>이유는</a:t>
          </a:r>
          <a:r>
            <a:rPr lang="en-US" sz="1900" kern="1200" dirty="0"/>
            <a:t> </a:t>
          </a:r>
          <a:r>
            <a:rPr lang="ko-KR" altLang="en-US" sz="1900" kern="1200" dirty="0" err="1"/>
            <a:t>몇년만에</a:t>
          </a:r>
          <a:r>
            <a:rPr lang="en-US" sz="1900" kern="1200" dirty="0"/>
            <a:t> </a:t>
          </a:r>
          <a:r>
            <a:rPr lang="ko-KR" altLang="en-US" sz="1900" kern="1200" dirty="0"/>
            <a:t>복귀했을</a:t>
          </a:r>
          <a:r>
            <a:rPr lang="en-US" sz="1900" kern="1200" dirty="0"/>
            <a:t> </a:t>
          </a:r>
          <a:r>
            <a:rPr lang="ko-KR" altLang="en-US" sz="1900" kern="1200" dirty="0"/>
            <a:t>때인가</a:t>
          </a:r>
          <a:r>
            <a:rPr lang="en-US" sz="1900" kern="1200" dirty="0"/>
            <a:t> ?</a:t>
          </a:r>
          <a:endParaRPr lang="en-US" altLang="ko-KR" sz="1900" kern="1200" dirty="0">
            <a:latin typeface="맑은 고딕"/>
          </a:endParaRPr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민주적</a:t>
          </a:r>
          <a:r>
            <a:rPr lang="en-US" sz="1900" kern="1200" dirty="0"/>
            <a:t> </a:t>
          </a:r>
          <a:r>
            <a:rPr lang="en-US" sz="1900" kern="1200" dirty="0" err="1"/>
            <a:t>좌파의</a:t>
          </a:r>
          <a:r>
            <a:rPr lang="en-US" sz="1900" kern="1200" dirty="0"/>
            <a:t> </a:t>
          </a:r>
          <a:r>
            <a:rPr lang="en-US" sz="1900" kern="1200" dirty="0" err="1"/>
            <a:t>거두를</a:t>
          </a:r>
          <a:r>
            <a:rPr lang="en-US" sz="1900" kern="1200" dirty="0"/>
            <a:t> </a:t>
          </a:r>
          <a:r>
            <a:rPr lang="en-US" sz="1900" kern="1200" dirty="0" err="1"/>
            <a:t>체포한</a:t>
          </a:r>
          <a:r>
            <a:rPr lang="en-US" sz="1900" kern="1200" dirty="0"/>
            <a:t> </a:t>
          </a:r>
          <a:r>
            <a:rPr lang="en-US" sz="1900" kern="1200" dirty="0" err="1"/>
            <a:t>민주적</a:t>
          </a:r>
          <a:r>
            <a:rPr lang="en-US" sz="1900" kern="1200" dirty="0"/>
            <a:t> </a:t>
          </a:r>
          <a:r>
            <a:rPr lang="en-US" sz="1900" kern="1200" dirty="0" err="1"/>
            <a:t>좌파의</a:t>
          </a:r>
          <a:r>
            <a:rPr lang="en-US" sz="1900" kern="1200" dirty="0"/>
            <a:t> </a:t>
          </a:r>
          <a:r>
            <a:rPr lang="en-US" sz="1900" kern="1200" dirty="0" err="1"/>
            <a:t>거두는</a:t>
          </a:r>
          <a:r>
            <a:rPr lang="en-US" sz="1900" kern="1200" dirty="0"/>
            <a:t> ? </a:t>
          </a:r>
          <a:r>
            <a:rPr lang="en-US" altLang="ko-KR" sz="1900" kern="1200" dirty="0">
              <a:latin typeface="맑은 고딕"/>
            </a:rPr>
            <a:t> </a:t>
          </a:r>
          <a:endParaRPr lang="ko-KR" altLang="en-US" sz="1900" kern="1200" dirty="0">
            <a:latin typeface="맑은 고딕"/>
          </a:endParaRPr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 err="1"/>
            <a:t>최초의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기독교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박해가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최초의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기독교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박해가</a:t>
          </a:r>
          <a:r>
            <a:rPr lang="en-US" altLang="ko-KR" sz="1900" kern="1200" dirty="0"/>
            <a:t> </a:t>
          </a:r>
          <a:r>
            <a:rPr lang="ko-KR" altLang="en-US" sz="1900" kern="1200" dirty="0"/>
            <a:t>된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것은</a:t>
          </a:r>
          <a:r>
            <a:rPr lang="en-US" altLang="ko-KR" sz="1900" kern="1200" dirty="0"/>
            <a:t> </a:t>
          </a:r>
          <a:r>
            <a:rPr lang="ko-KR" altLang="en-US" sz="1900" kern="1200" dirty="0" err="1"/>
            <a:t>언제인가</a:t>
          </a:r>
          <a:r>
            <a:rPr lang="en-US" altLang="ko-KR" sz="1900" kern="1200" dirty="0"/>
            <a:t> </a:t>
          </a:r>
          <a:r>
            <a:rPr lang="en-US" sz="1900" kern="1200" dirty="0"/>
            <a:t>?</a:t>
          </a:r>
          <a:r>
            <a:rPr lang="en-US" sz="1900" kern="1200" dirty="0">
              <a:latin typeface="맑은 고딕"/>
            </a:rPr>
            <a:t> </a:t>
          </a:r>
          <a:endParaRPr lang="ko-KR" altLang="en-US" sz="1900" kern="1200" dirty="0"/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항공기가</a:t>
          </a:r>
          <a:r>
            <a:rPr lang="en-US" sz="1900" kern="1200" dirty="0"/>
            <a:t> </a:t>
          </a:r>
          <a:r>
            <a:rPr lang="en-US" sz="1900" kern="1200" dirty="0" err="1"/>
            <a:t>납치된</a:t>
          </a:r>
          <a:r>
            <a:rPr lang="en-US" sz="1900" kern="1200" dirty="0"/>
            <a:t> 후 </a:t>
          </a:r>
          <a:r>
            <a:rPr lang="en-US" sz="1900" kern="1200" dirty="0" err="1"/>
            <a:t>항공기를</a:t>
          </a:r>
          <a:r>
            <a:rPr lang="en-US" sz="1900" kern="1200" dirty="0"/>
            <a:t> </a:t>
          </a:r>
          <a:r>
            <a:rPr lang="en-US" sz="1900" kern="1200" dirty="0" err="1"/>
            <a:t>납치한</a:t>
          </a:r>
          <a:r>
            <a:rPr lang="en-US" sz="1900" kern="1200" dirty="0"/>
            <a:t> </a:t>
          </a:r>
          <a:r>
            <a:rPr lang="en-US" sz="1900" kern="1200" dirty="0" err="1"/>
            <a:t>인물은</a:t>
          </a:r>
          <a:r>
            <a:rPr lang="en-US" sz="1900" kern="1200" dirty="0"/>
            <a:t> </a:t>
          </a:r>
          <a:r>
            <a:rPr lang="en-US" sz="1900" kern="1200" dirty="0" err="1"/>
            <a:t>누구인가</a:t>
          </a:r>
          <a:r>
            <a:rPr lang="en-US" sz="1900" kern="1200" dirty="0"/>
            <a:t> ? </a:t>
          </a:r>
          <a:endParaRPr lang="en-US" altLang="ko-KR" sz="1900" kern="1200" dirty="0"/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/>
            <a:t>우리</a:t>
          </a:r>
          <a:r>
            <a:rPr lang="en-US" sz="1900" kern="1200" dirty="0"/>
            <a:t> </a:t>
          </a:r>
          <a:r>
            <a:rPr lang="ko-KR" altLang="en-US" sz="1900" kern="1200" dirty="0"/>
            <a:t>역사임당의</a:t>
          </a:r>
          <a:r>
            <a:rPr lang="en-US" sz="1900" kern="1200" dirty="0"/>
            <a:t> </a:t>
          </a:r>
          <a:r>
            <a:rPr lang="ko-KR" altLang="en-US" sz="1900" kern="1200" dirty="0"/>
            <a:t>어머니</a:t>
          </a:r>
          <a:r>
            <a:rPr lang="en-US" sz="1900" kern="1200" dirty="0"/>
            <a:t> </a:t>
          </a:r>
          <a:r>
            <a:rPr lang="ko-KR" altLang="en-US" sz="1900" kern="1200" dirty="0"/>
            <a:t>이름은</a:t>
          </a:r>
          <a:r>
            <a:rPr lang="en-US" sz="1900" kern="1200" dirty="0"/>
            <a:t> ? </a:t>
          </a:r>
          <a:r>
            <a:rPr lang="en-US" sz="1900" kern="1200" dirty="0">
              <a:latin typeface="맑은 고딕"/>
            </a:rPr>
            <a:t> </a:t>
          </a:r>
          <a:endParaRPr lang="en-US" sz="1900" kern="1200" dirty="0"/>
        </a:p>
      </dsp:txBody>
      <dsp:txXfrm>
        <a:off x="0" y="563173"/>
        <a:ext cx="8565611" cy="3950100"/>
      </dsp:txXfrm>
    </dsp:sp>
    <dsp:sp modelId="{71AA7E8B-51EA-4E90-B90F-0F8843D7BB57}">
      <dsp:nvSpPr>
        <dsp:cNvPr id="0" name=""/>
        <dsp:cNvSpPr/>
      </dsp:nvSpPr>
      <dsp:spPr>
        <a:xfrm>
          <a:off x="428280" y="282733"/>
          <a:ext cx="599592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632" tIns="0" rIns="226632" bIns="0" numCol="1" spcCol="1270" anchor="ctr" anchorCtr="0">
          <a:noAutofit/>
        </a:bodyPr>
        <a:lstStyle/>
        <a:p>
          <a:pPr marL="0" lvl="0" indent="0" algn="l" defTabSz="844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맑은 고딕"/>
            </a:rPr>
            <a:t>Failed Generation</a:t>
          </a:r>
          <a:r>
            <a:rPr lang="en-US" altLang="ko-KR" sz="1900" kern="1200" dirty="0">
              <a:latin typeface="맑은 고딕"/>
            </a:rPr>
            <a:t> Example</a:t>
          </a:r>
          <a:endParaRPr lang="ko-KR" altLang="en-US" sz="1900" kern="1200" dirty="0"/>
        </a:p>
      </dsp:txBody>
      <dsp:txXfrm>
        <a:off x="455660" y="310113"/>
        <a:ext cx="5941167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EC92-46CD-4DB5-973C-C1F97F3DF409}">
      <dsp:nvSpPr>
        <dsp:cNvPr id="0" name=""/>
        <dsp:cNvSpPr/>
      </dsp:nvSpPr>
      <dsp:spPr>
        <a:xfrm>
          <a:off x="0" y="317203"/>
          <a:ext cx="8005589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23" tIns="354076" rIns="621323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latin typeface="맑은 고딕"/>
            </a:rPr>
            <a:t>Q: </a:t>
          </a:r>
          <a:r>
            <a:rPr lang="ko-KR" sz="1700" kern="1200" dirty="0"/>
            <a:t>임종석이 조사를 받은 뒤 인계된 곳은 어딘가</a:t>
          </a:r>
          <a:r>
            <a:rPr lang="ko-KR" altLang="en-US" sz="1700" kern="1200" dirty="0"/>
            <a:t> </a:t>
          </a:r>
          <a:r>
            <a:rPr lang="en-US" altLang="ko-KR" sz="1700" kern="1200" dirty="0"/>
            <a:t>?</a:t>
          </a:r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>
              <a:latin typeface="맑은 고딕"/>
            </a:rPr>
            <a:t>A: </a:t>
          </a:r>
          <a:r>
            <a:rPr lang="en-US" sz="1700" kern="1200" dirty="0"/>
            <a:t>서울지방경찰청 공안분실</a:t>
          </a:r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Q: </a:t>
          </a:r>
          <a:r>
            <a:rPr lang="ko-KR" altLang="en-US" sz="1700" kern="1200" dirty="0"/>
            <a:t>영생교에서</a:t>
          </a:r>
          <a:r>
            <a:rPr lang="en-US" altLang="ko-KR" sz="1700" kern="1200" dirty="0"/>
            <a:t> </a:t>
          </a:r>
          <a:r>
            <a:rPr lang="ko-KR" altLang="en-US" sz="1700" kern="1200" dirty="0"/>
            <a:t>보는</a:t>
          </a:r>
          <a:r>
            <a:rPr lang="en-US" altLang="ko-KR" sz="1700" kern="1200" dirty="0"/>
            <a:t> </a:t>
          </a:r>
          <a:r>
            <a:rPr lang="ko-KR" altLang="en-US" sz="1700" kern="1200" dirty="0"/>
            <a:t>사람의</a:t>
          </a:r>
          <a:r>
            <a:rPr lang="en-US" altLang="ko-KR" sz="1700" kern="1200" dirty="0"/>
            <a:t> </a:t>
          </a:r>
          <a:r>
            <a:rPr lang="ko-KR" altLang="en-US" sz="1700" kern="1200" dirty="0"/>
            <a:t>실체는</a:t>
          </a:r>
          <a:r>
            <a:rPr lang="en-US" altLang="ko-KR" sz="1700" kern="1200" dirty="0"/>
            <a:t> </a:t>
          </a:r>
          <a:r>
            <a:rPr lang="ko-KR" altLang="en-US" sz="1700" kern="1200" dirty="0"/>
            <a:t>원래</a:t>
          </a:r>
          <a:r>
            <a:rPr lang="en-US" altLang="ko-KR" sz="1700" kern="1200" dirty="0"/>
            <a:t> </a:t>
          </a:r>
          <a:r>
            <a:rPr lang="ko-KR" altLang="en-US" sz="1700" kern="1200" dirty="0"/>
            <a:t>무엇이라고</a:t>
          </a:r>
          <a:r>
            <a:rPr lang="en-US" altLang="ko-KR" sz="1700" kern="1200" dirty="0"/>
            <a:t> </a:t>
          </a:r>
          <a:r>
            <a:rPr lang="ko-KR" altLang="en-US" sz="1700" kern="1200" dirty="0"/>
            <a:t>여기는가</a:t>
          </a:r>
          <a:r>
            <a:rPr lang="en-US" sz="1700" kern="1200" dirty="0"/>
            <a:t> ?</a:t>
          </a:r>
          <a:endParaRPr lang="en-US" altLang="ko-KR" sz="1700" kern="1200" dirty="0"/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맑은 고딕"/>
            </a:rPr>
            <a:t>A:</a:t>
          </a:r>
          <a:r>
            <a:rPr lang="en-US" altLang="ko-KR" sz="1700" kern="1200" dirty="0">
              <a:latin typeface="맑은 고딕"/>
            </a:rPr>
            <a:t> 신</a:t>
          </a:r>
        </a:p>
      </dsp:txBody>
      <dsp:txXfrm>
        <a:off x="0" y="317203"/>
        <a:ext cx="8005589" cy="2034900"/>
      </dsp:txXfrm>
    </dsp:sp>
    <dsp:sp modelId="{78C1D46A-3EA1-4515-8B75-9AEA8FF68051}">
      <dsp:nvSpPr>
        <dsp:cNvPr id="0" name=""/>
        <dsp:cNvSpPr/>
      </dsp:nvSpPr>
      <dsp:spPr>
        <a:xfrm>
          <a:off x="400279" y="66283"/>
          <a:ext cx="560391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5" tIns="0" rIns="211815" bIns="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 err="1">
              <a:latin typeface="맑은 고딕"/>
            </a:rPr>
            <a:t>Real</a:t>
          </a:r>
          <a:r>
            <a:rPr lang="ko-KR" altLang="en-US" sz="1700" b="0" i="0" u="none" strike="noStrike" kern="1200" cap="none" baseline="0" noProof="0" dirty="0">
              <a:solidFill>
                <a:srgbClr val="010000"/>
              </a:solidFill>
              <a:latin typeface="맑은 고딕"/>
              <a:ea typeface="맑은 고딕"/>
            </a:rPr>
            <a:t> </a:t>
          </a:r>
          <a:r>
            <a:rPr lang="ko-KR" altLang="en-US" sz="1700" kern="1200" dirty="0" err="1">
              <a:solidFill>
                <a:srgbClr val="010000"/>
              </a:solidFill>
              <a:latin typeface="맑은 고딕"/>
            </a:rPr>
            <a:t>Question</a:t>
          </a:r>
          <a:r>
            <a:rPr lang="ko-KR" altLang="en-US" sz="1700" kern="1200" dirty="0">
              <a:solidFill>
                <a:srgbClr val="010000"/>
              </a:solidFill>
              <a:latin typeface="맑은 고딕"/>
            </a:rPr>
            <a:t> and </a:t>
          </a:r>
          <a:r>
            <a:rPr lang="ko-KR" altLang="en-US" sz="1700" kern="1200" dirty="0" err="1">
              <a:solidFill>
                <a:srgbClr val="010000"/>
              </a:solidFill>
              <a:latin typeface="맑은 고딕"/>
            </a:rPr>
            <a:t>Answer</a:t>
          </a:r>
          <a:endParaRPr lang="ko-KR" altLang="en-US" sz="1700" b="0" i="0" u="none" strike="noStrike" kern="1200" cap="none" baseline="0" noProof="0" dirty="0" err="1">
            <a:solidFill>
              <a:srgbClr val="010000"/>
            </a:solidFill>
            <a:latin typeface="맑은 고딕"/>
            <a:ea typeface="맑은 고딕"/>
          </a:endParaRPr>
        </a:p>
      </dsp:txBody>
      <dsp:txXfrm>
        <a:off x="424777" y="90781"/>
        <a:ext cx="5554916" cy="452844"/>
      </dsp:txXfrm>
    </dsp:sp>
    <dsp:sp modelId="{E9443EC6-1218-4C65-A015-19313BA17781}">
      <dsp:nvSpPr>
        <dsp:cNvPr id="0" name=""/>
        <dsp:cNvSpPr/>
      </dsp:nvSpPr>
      <dsp:spPr>
        <a:xfrm>
          <a:off x="0" y="2694823"/>
          <a:ext cx="8005589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23" tIns="354076" rIns="621323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latin typeface="맑은 고딕"/>
            </a:rPr>
            <a:t>Q: </a:t>
          </a:r>
          <a:r>
            <a:rPr lang="ko-KR" sz="1700" kern="1200" dirty="0"/>
            <a:t> 임종석이 농민 폭력행위같은 2월을 지도한 해는 </a:t>
          </a:r>
          <a:r>
            <a:rPr lang="en-US" altLang="ko-KR" sz="1700" kern="1200" dirty="0"/>
            <a:t>?</a:t>
          </a:r>
          <a:endParaRPr lang="ko-KR" altLang="en-US" sz="1700" kern="1200" dirty="0"/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>
              <a:latin typeface="맑은 고딕"/>
            </a:rPr>
            <a:t>A: </a:t>
          </a:r>
          <a:r>
            <a:rPr lang="ko-KR" altLang="en-US" sz="1700" kern="1200" dirty="0">
              <a:latin typeface="맑은 고딕"/>
            </a:rPr>
            <a:t>1989</a:t>
          </a:r>
          <a:r>
            <a:rPr lang="ko-KR" sz="1700" kern="1200" dirty="0"/>
            <a:t>년</a:t>
          </a:r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맑은 고딕"/>
            </a:rPr>
            <a:t>Q: </a:t>
          </a:r>
          <a:r>
            <a:rPr lang="ko-KR" altLang="en-US" sz="1700" kern="1200" dirty="0"/>
            <a:t>영교는</a:t>
          </a:r>
          <a:r>
            <a:rPr lang="en-US" altLang="ko-KR" sz="1700" kern="1200" dirty="0"/>
            <a:t> </a:t>
          </a:r>
          <a:r>
            <a:rPr lang="ko-KR" altLang="en-US" sz="1700" kern="1200" dirty="0"/>
            <a:t>사후</a:t>
          </a:r>
          <a:r>
            <a:rPr lang="en-US" altLang="ko-KR" sz="1700" kern="1200" dirty="0"/>
            <a:t> </a:t>
          </a:r>
          <a:r>
            <a:rPr lang="ko-KR" altLang="en-US" sz="1700" kern="1200" dirty="0"/>
            <a:t>또는</a:t>
          </a:r>
          <a:r>
            <a:rPr lang="en-US" altLang="ko-KR" sz="1700" kern="1200" dirty="0"/>
            <a:t> </a:t>
          </a:r>
          <a:r>
            <a:rPr lang="ko-KR" altLang="en-US" sz="1700" kern="1200" dirty="0"/>
            <a:t>무엇의</a:t>
          </a:r>
          <a:r>
            <a:rPr lang="en-US" altLang="ko-KR" sz="1700" kern="1200" dirty="0"/>
            <a:t> </a:t>
          </a:r>
          <a:r>
            <a:rPr lang="ko-KR" altLang="en-US" sz="1700" kern="1200" dirty="0"/>
            <a:t>교리를</a:t>
          </a:r>
          <a:r>
            <a:rPr lang="en-US" altLang="ko-KR" sz="1700" kern="1200" dirty="0"/>
            <a:t> </a:t>
          </a:r>
          <a:r>
            <a:rPr lang="ko-KR" altLang="en-US" sz="1700" kern="1200" dirty="0"/>
            <a:t>갖는가</a:t>
          </a:r>
          <a:r>
            <a:rPr lang="en-US" sz="1700" kern="1200" dirty="0"/>
            <a:t> ?</a:t>
          </a:r>
          <a:endParaRPr lang="en-US" altLang="ko-KR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A: </a:t>
          </a:r>
          <a:r>
            <a:rPr lang="ko-KR" altLang="en-US" sz="1700" kern="1200" dirty="0"/>
            <a:t>극락</a:t>
          </a:r>
          <a:endParaRPr lang="en-US" sz="1700" kern="1200" dirty="0"/>
        </a:p>
      </dsp:txBody>
      <dsp:txXfrm>
        <a:off x="0" y="2694823"/>
        <a:ext cx="8005589" cy="2034900"/>
      </dsp:txXfrm>
    </dsp:sp>
    <dsp:sp modelId="{F257DDC1-7B84-4A4D-B54E-8A007DF08FC2}">
      <dsp:nvSpPr>
        <dsp:cNvPr id="0" name=""/>
        <dsp:cNvSpPr/>
      </dsp:nvSpPr>
      <dsp:spPr>
        <a:xfrm>
          <a:off x="400279" y="2443903"/>
          <a:ext cx="560391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5" tIns="0" rIns="211815" bIns="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 err="1">
              <a:latin typeface="맑은 고딕"/>
            </a:rPr>
            <a:t>Generated</a:t>
          </a:r>
          <a:r>
            <a:rPr lang="ko-KR" altLang="en-US" sz="1700" kern="1200" dirty="0">
              <a:latin typeface="맑은 고딕"/>
            </a:rPr>
            <a:t> </a:t>
          </a:r>
          <a:r>
            <a:rPr lang="ko-KR" altLang="en-US" sz="1700" kern="1200" dirty="0" err="1">
              <a:latin typeface="맑은 고딕"/>
            </a:rPr>
            <a:t>Question</a:t>
          </a:r>
          <a:r>
            <a:rPr lang="ko-KR" altLang="en-US" sz="1700" kern="1200" dirty="0">
              <a:latin typeface="맑은 고딕"/>
            </a:rPr>
            <a:t> and Answer</a:t>
          </a:r>
          <a:endParaRPr lang="ko-KR" sz="1700" kern="1200" dirty="0"/>
        </a:p>
      </dsp:txBody>
      <dsp:txXfrm>
        <a:off x="424777" y="2468401"/>
        <a:ext cx="5554916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EC92-46CD-4DB5-973C-C1F97F3DF409}">
      <dsp:nvSpPr>
        <dsp:cNvPr id="0" name=""/>
        <dsp:cNvSpPr/>
      </dsp:nvSpPr>
      <dsp:spPr>
        <a:xfrm>
          <a:off x="0" y="278503"/>
          <a:ext cx="8189203" cy="236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73" tIns="312420" rIns="635573" bIns="106680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 err="1">
              <a:latin typeface="맑은 고딕"/>
            </a:rPr>
            <a:t>Q</a:t>
          </a:r>
          <a:r>
            <a:rPr lang="ko-KR" altLang="en-US" sz="1500" kern="1200" dirty="0">
              <a:latin typeface="맑은 고딕"/>
            </a:rPr>
            <a:t>: </a:t>
          </a:r>
          <a:r>
            <a:rPr lang="ko-KR" altLang="en-US" sz="1500" kern="1200" dirty="0"/>
            <a:t>노르트슐라이페의</a:t>
          </a:r>
          <a:r>
            <a:rPr lang="en-US" altLang="ko-KR" sz="1500" kern="1200" dirty="0"/>
            <a:t> </a:t>
          </a:r>
          <a:r>
            <a:rPr lang="ko-KR" altLang="en-US" sz="1500" kern="1200" dirty="0"/>
            <a:t>랩타임</a:t>
          </a:r>
          <a:r>
            <a:rPr lang="en-US" altLang="ko-KR" sz="1500" kern="1200" dirty="0"/>
            <a:t> </a:t>
          </a:r>
          <a:r>
            <a:rPr lang="ko-KR" altLang="en-US" sz="1500" kern="1200" dirty="0"/>
            <a:t>기록</a:t>
          </a:r>
          <a:r>
            <a:rPr lang="en-US" altLang="ko-KR" sz="1500" kern="1200" dirty="0"/>
            <a:t> </a:t>
          </a:r>
          <a:r>
            <a:rPr lang="ko-KR" altLang="en-US" sz="1500" kern="1200" dirty="0"/>
            <a:t>갱신에서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실력을</a:t>
          </a:r>
          <a:r>
            <a:rPr lang="en-US" sz="1500" kern="1200" dirty="0"/>
            <a:t> </a:t>
          </a:r>
          <a:r>
            <a:rPr lang="ko-KR" altLang="en-US" sz="1500" kern="1200" dirty="0"/>
            <a:t>인정받은</a:t>
          </a:r>
          <a:r>
            <a:rPr lang="en-US" altLang="ko-KR" sz="1500" kern="1200" dirty="0"/>
            <a:t> </a:t>
          </a:r>
          <a:r>
            <a:rPr lang="ko-KR" altLang="en-US" sz="1500" kern="1200" dirty="0"/>
            <a:t>드라이버가</a:t>
          </a:r>
          <a:r>
            <a:rPr lang="en-US" altLang="ko-KR" sz="1500" kern="1200" dirty="0"/>
            <a:t> </a:t>
          </a:r>
          <a:r>
            <a:rPr lang="ko-KR" altLang="en-US" sz="1500" kern="1200" dirty="0"/>
            <a:t>받는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칭호는</a:t>
          </a:r>
          <a:r>
            <a:rPr lang="en-US" altLang="ko-KR" sz="1500" kern="1200" dirty="0"/>
            <a:t> </a:t>
          </a:r>
          <a:r>
            <a:rPr lang="en-US" altLang="ko-KR" sz="1500" kern="1200" dirty="0">
              <a:latin typeface="맑은 고딕"/>
            </a:rPr>
            <a:t>?</a:t>
          </a:r>
          <a:endParaRPr 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>
              <a:latin typeface="맑은 고딕"/>
            </a:rPr>
            <a:t>A: </a:t>
          </a:r>
          <a:r>
            <a:rPr lang="ko-KR" altLang="en-US" sz="1500" kern="1200" dirty="0"/>
            <a:t>링마이스터</a:t>
          </a:r>
          <a:endParaRPr lang="en-US" altLang="ko-KR" sz="1500" kern="1200" dirty="0"/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맑은 고딕"/>
            </a:rPr>
            <a:t>Q: </a:t>
          </a:r>
          <a:r>
            <a:rPr lang="en-US" sz="1500" kern="1200" dirty="0" err="1"/>
            <a:t>시리아가</a:t>
          </a:r>
          <a:r>
            <a:rPr lang="en-US" sz="1500" kern="1200" dirty="0"/>
            <a:t> </a:t>
          </a:r>
          <a:r>
            <a:rPr lang="en-US" sz="1500" kern="1200" dirty="0" err="1"/>
            <a:t>국제</a:t>
          </a:r>
          <a:r>
            <a:rPr lang="en-US" sz="1500" kern="1200" dirty="0"/>
            <a:t> </a:t>
          </a:r>
          <a:r>
            <a:rPr lang="en-US" sz="1500" kern="1200" dirty="0" err="1"/>
            <a:t>기구에서</a:t>
          </a:r>
          <a:r>
            <a:rPr lang="en-US" sz="1500" kern="1200" dirty="0"/>
            <a:t> </a:t>
          </a:r>
          <a:r>
            <a:rPr lang="en-US" sz="1500" kern="1200" dirty="0" err="1"/>
            <a:t>심한</a:t>
          </a:r>
          <a:r>
            <a:rPr lang="en-US" sz="1500" kern="1200" dirty="0"/>
            <a:t> </a:t>
          </a:r>
          <a:r>
            <a:rPr lang="en-US" sz="1500" kern="1200" dirty="0" err="1"/>
            <a:t>비난을</a:t>
          </a:r>
          <a:r>
            <a:rPr lang="en-US" sz="1500" kern="1200" dirty="0"/>
            <a:t> </a:t>
          </a:r>
          <a:r>
            <a:rPr lang="en-US" sz="1500" kern="1200" dirty="0" err="1"/>
            <a:t>받고</a:t>
          </a:r>
          <a:r>
            <a:rPr lang="en-US" sz="1500" kern="1200" dirty="0"/>
            <a:t> </a:t>
          </a:r>
          <a:r>
            <a:rPr lang="en-US" sz="1500" kern="1200" dirty="0" err="1"/>
            <a:t>바샤르</a:t>
          </a:r>
          <a:r>
            <a:rPr lang="en-US" sz="1500" kern="1200" dirty="0"/>
            <a:t> </a:t>
          </a:r>
          <a:r>
            <a:rPr lang="en-US" sz="1500" kern="1200" dirty="0" err="1"/>
            <a:t>알아사드가</a:t>
          </a:r>
          <a:r>
            <a:rPr lang="en-US" sz="1500" kern="1200" dirty="0"/>
            <a:t> </a:t>
          </a:r>
          <a:r>
            <a:rPr lang="en-US" sz="1500" kern="1200" dirty="0" err="1"/>
            <a:t>권력을</a:t>
          </a:r>
          <a:r>
            <a:rPr lang="en-US" sz="1500" kern="1200" dirty="0"/>
            <a:t> </a:t>
          </a:r>
          <a:r>
            <a:rPr lang="en-US" sz="1500" kern="1200" dirty="0" err="1"/>
            <a:t>쥐고부터</a:t>
          </a:r>
          <a:r>
            <a:rPr lang="en-US" sz="1500" kern="1200" dirty="0"/>
            <a:t> 10년 간 </a:t>
          </a:r>
          <a:r>
            <a:rPr lang="en-US" sz="1500" kern="1200" dirty="0" err="1"/>
            <a:t>개선시키는</a:t>
          </a:r>
          <a:r>
            <a:rPr lang="en-US" sz="1500" kern="1200" dirty="0"/>
            <a:t> 데 </a:t>
          </a:r>
          <a:r>
            <a:rPr lang="en-US" sz="1500" kern="1200" dirty="0" err="1"/>
            <a:t>실패한</a:t>
          </a:r>
          <a:r>
            <a:rPr lang="en-US" sz="1500" kern="1200" dirty="0"/>
            <a:t> </a:t>
          </a:r>
          <a:r>
            <a:rPr lang="en-US" sz="1500" kern="1200" dirty="0" err="1"/>
            <a:t>것은</a:t>
          </a:r>
          <a:r>
            <a:rPr lang="en-US" sz="1500" kern="1200" dirty="0"/>
            <a:t> ?</a:t>
          </a:r>
          <a:endParaRPr lang="en-US" altLang="ko-KR" sz="1500" kern="1200" dirty="0">
            <a:latin typeface="맑은 고딕"/>
          </a:endParaRPr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맑은 고딕"/>
            </a:rPr>
            <a:t>A:</a:t>
          </a:r>
          <a:r>
            <a:rPr lang="en-US" altLang="ko-KR" sz="1500" kern="1200" dirty="0">
              <a:latin typeface="맑은 고딕"/>
            </a:rPr>
            <a:t> </a:t>
          </a:r>
          <a:r>
            <a:rPr lang="ko-KR" altLang="en-US" sz="1500" kern="1200" dirty="0"/>
            <a:t>시리아의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인권</a:t>
          </a:r>
          <a:endParaRPr lang="en-US" sz="1500" kern="1200" dirty="0"/>
        </a:p>
      </dsp:txBody>
      <dsp:txXfrm>
        <a:off x="0" y="278503"/>
        <a:ext cx="8189203" cy="2362500"/>
      </dsp:txXfrm>
    </dsp:sp>
    <dsp:sp modelId="{78C1D46A-3EA1-4515-8B75-9AEA8FF68051}">
      <dsp:nvSpPr>
        <dsp:cNvPr id="0" name=""/>
        <dsp:cNvSpPr/>
      </dsp:nvSpPr>
      <dsp:spPr>
        <a:xfrm>
          <a:off x="409460" y="57103"/>
          <a:ext cx="573244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673" tIns="0" rIns="216673" bIns="0" numCol="1" spcCol="1270" anchor="ctr" anchorCtr="0">
          <a:noAutofit/>
        </a:bodyPr>
        <a:lstStyle/>
        <a:p>
          <a:pPr marL="0" lvl="0" indent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>
              <a:latin typeface="맑은 고딕"/>
            </a:rPr>
            <a:t>Real</a:t>
          </a:r>
          <a:r>
            <a:rPr lang="ko-KR" altLang="en-US" sz="1500" b="0" i="0" u="none" strike="noStrike" kern="1200" cap="none" baseline="0" noProof="0" dirty="0">
              <a:solidFill>
                <a:srgbClr val="010000"/>
              </a:solidFill>
              <a:latin typeface="맑은 고딕"/>
              <a:ea typeface="맑은 고딕"/>
            </a:rPr>
            <a:t> </a:t>
          </a:r>
          <a:r>
            <a:rPr lang="ko-KR" altLang="en-US" sz="1500" kern="1200" dirty="0" err="1">
              <a:latin typeface="맑은 고딕"/>
            </a:rPr>
            <a:t>Question</a:t>
          </a:r>
          <a:r>
            <a:rPr lang="ko-KR" altLang="en-US" sz="1500" b="0" i="0" u="none" strike="noStrike" kern="1200" cap="none" baseline="0" noProof="0" dirty="0">
              <a:solidFill>
                <a:srgbClr val="010000"/>
              </a:solidFill>
              <a:latin typeface="맑은 고딕"/>
              <a:ea typeface="맑은 고딕"/>
            </a:rPr>
            <a:t> and Answer</a:t>
          </a:r>
        </a:p>
      </dsp:txBody>
      <dsp:txXfrm>
        <a:off x="431076" y="78719"/>
        <a:ext cx="5689210" cy="399568"/>
      </dsp:txXfrm>
    </dsp:sp>
    <dsp:sp modelId="{E9443EC6-1218-4C65-A015-19313BA17781}">
      <dsp:nvSpPr>
        <dsp:cNvPr id="0" name=""/>
        <dsp:cNvSpPr/>
      </dsp:nvSpPr>
      <dsp:spPr>
        <a:xfrm>
          <a:off x="0" y="2943404"/>
          <a:ext cx="8189203" cy="179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73" tIns="312420" rIns="635573" bIns="106680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Q: </a:t>
          </a:r>
          <a:r>
            <a:rPr lang="ko-KR" altLang="en-US" sz="1500" kern="1200" dirty="0"/>
            <a:t>포르알라이페의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차량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중</a:t>
          </a:r>
          <a:r>
            <a:rPr lang="en-US" altLang="ko-KR" sz="1500" kern="1200" dirty="0"/>
            <a:t> </a:t>
          </a:r>
          <a:r>
            <a:rPr lang="en-US" sz="1500" kern="1200" dirty="0"/>
            <a:t>가장</a:t>
          </a:r>
          <a:r>
            <a:rPr lang="en-US" altLang="ko-KR" sz="1500" kern="1200" dirty="0"/>
            <a:t> </a:t>
          </a:r>
          <a:r>
            <a:rPr lang="ko-KR" altLang="en-US" sz="1500" kern="1200" dirty="0"/>
            <a:t>빠른</a:t>
          </a:r>
          <a:r>
            <a:rPr lang="en-US" sz="1500" kern="1200" dirty="0"/>
            <a:t> </a:t>
          </a:r>
          <a:r>
            <a:rPr lang="ko-KR" altLang="en-US" sz="1500" kern="1200" dirty="0"/>
            <a:t>기록이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있는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차량의</a:t>
          </a:r>
          <a:r>
            <a:rPr lang="en-US" sz="1500" kern="1200" dirty="0"/>
            <a:t> </a:t>
          </a:r>
          <a:r>
            <a:rPr lang="ko-KR" altLang="en-US" sz="1500" kern="1200" dirty="0"/>
            <a:t>전체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순위는</a:t>
          </a:r>
          <a:r>
            <a:rPr lang="en-US" altLang="ko-KR" sz="1500" kern="1200" dirty="0"/>
            <a:t> </a:t>
          </a:r>
          <a:r>
            <a:rPr lang="ko-KR" sz="1500" kern="1200" dirty="0"/>
            <a:t>?</a:t>
          </a:r>
          <a:r>
            <a:rPr lang="en-US" sz="1500" kern="1200" dirty="0"/>
            <a:t> </a:t>
          </a:r>
          <a:endParaRPr lang="en-US" sz="1500" kern="1200" dirty="0">
            <a:latin typeface="맑은 고딕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A: 6</a:t>
          </a:r>
          <a:r>
            <a:rPr lang="ko-KR" altLang="en-US" sz="1500" kern="1200" dirty="0"/>
            <a:t>분</a:t>
          </a:r>
          <a:r>
            <a:rPr lang="en-US" altLang="ko-KR" sz="1500" kern="1200" dirty="0"/>
            <a:t> </a:t>
          </a:r>
          <a:r>
            <a:rPr lang="en-US" sz="1500" kern="1200" dirty="0"/>
            <a:t>47</a:t>
          </a:r>
          <a:r>
            <a:rPr lang="ko-KR" altLang="en-US" sz="1500" kern="1200" dirty="0"/>
            <a:t>초</a:t>
          </a:r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Q: </a:t>
          </a:r>
          <a:r>
            <a:rPr lang="ko-KR" altLang="en-US" sz="1500" kern="1200" dirty="0"/>
            <a:t>인권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상태를</a:t>
          </a:r>
          <a:r>
            <a:rPr lang="en-US" altLang="ko-KR" sz="1500" kern="1200" dirty="0"/>
            <a:t> </a:t>
          </a:r>
          <a:r>
            <a:rPr lang="en-US" sz="1500" kern="1200" dirty="0"/>
            <a:t>무엇이라</a:t>
          </a:r>
          <a:r>
            <a:rPr lang="en-US" altLang="ko-KR" sz="1500" kern="1200" dirty="0"/>
            <a:t> </a:t>
          </a:r>
          <a:r>
            <a:rPr lang="en-US" sz="1500" kern="1200" dirty="0"/>
            <a:t>불렀는가</a:t>
          </a:r>
          <a:r>
            <a:rPr lang="en-US" altLang="ko-KR" sz="1500" kern="1200" dirty="0"/>
            <a:t> </a:t>
          </a:r>
          <a:r>
            <a:rPr lang="en-US" sz="1500" kern="1200" dirty="0"/>
            <a:t>? </a:t>
          </a:r>
          <a:endParaRPr lang="en-US" altLang="ko-KR" sz="1500" kern="1200" dirty="0">
            <a:latin typeface="맑은 고딕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A: </a:t>
          </a:r>
          <a:r>
            <a:rPr lang="en-US" sz="1500" kern="1200" dirty="0" err="1"/>
            <a:t>시리아</a:t>
          </a:r>
          <a:endParaRPr lang="ko-KR" altLang="en-US" sz="1500" kern="1200" dirty="0" err="1"/>
        </a:p>
      </dsp:txBody>
      <dsp:txXfrm>
        <a:off x="0" y="2943404"/>
        <a:ext cx="8189203" cy="1795500"/>
      </dsp:txXfrm>
    </dsp:sp>
    <dsp:sp modelId="{F257DDC1-7B84-4A4D-B54E-8A007DF08FC2}">
      <dsp:nvSpPr>
        <dsp:cNvPr id="0" name=""/>
        <dsp:cNvSpPr/>
      </dsp:nvSpPr>
      <dsp:spPr>
        <a:xfrm>
          <a:off x="409460" y="2722004"/>
          <a:ext cx="573244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673" tIns="0" rIns="216673" bIns="0" numCol="1" spcCol="1270" anchor="ctr" anchorCtr="0">
          <a:noAutofit/>
        </a:bodyPr>
        <a:lstStyle/>
        <a:p>
          <a:pPr marL="0" lvl="0" indent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>
              <a:latin typeface="맑은 고딕"/>
            </a:rPr>
            <a:t>Generated</a:t>
          </a:r>
          <a:r>
            <a:rPr lang="ko-KR" altLang="en-US" sz="1500" kern="1200" dirty="0">
              <a:latin typeface="맑은 고딕"/>
            </a:rPr>
            <a:t> </a:t>
          </a:r>
          <a:r>
            <a:rPr lang="ko-KR" altLang="en-US" sz="1500" kern="1200" dirty="0" err="1">
              <a:latin typeface="맑은 고딕"/>
            </a:rPr>
            <a:t>Question</a:t>
          </a:r>
          <a:r>
            <a:rPr lang="ko-KR" altLang="en-US" sz="1500" kern="1200" dirty="0">
              <a:latin typeface="맑은 고딕"/>
            </a:rPr>
            <a:t> and Answer</a:t>
          </a:r>
          <a:endParaRPr lang="ko-KR" sz="1500" kern="1200" dirty="0"/>
        </a:p>
      </dsp:txBody>
      <dsp:txXfrm>
        <a:off x="431076" y="2743620"/>
        <a:ext cx="568921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4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4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EBBF-ADAF-4AA1-9C96-6F0909BAC1F5}" type="datetimeFigureOut">
              <a:rPr lang="fr-FR" smtClean="0"/>
              <a:pPr/>
              <a:t>27/10/2019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201150"/>
            <a:ext cx="2971800" cy="4841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9201150"/>
            <a:ext cx="2971800" cy="4841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C1504-066A-44DA-935B-150305B0DCC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193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84347"/>
          </a:xfrm>
          <a:prstGeom prst="rect">
            <a:avLst/>
          </a:prstGeom>
        </p:spPr>
        <p:txBody>
          <a:bodyPr vert="horz" lIns="90447" tIns="45223" rIns="90447" bIns="45223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84347"/>
          </a:xfrm>
          <a:prstGeom prst="rect">
            <a:avLst/>
          </a:prstGeom>
        </p:spPr>
        <p:txBody>
          <a:bodyPr vert="horz" lIns="90447" tIns="45223" rIns="90447" bIns="45223" rtlCol="0"/>
          <a:lstStyle>
            <a:lvl1pPr algn="r">
              <a:defRPr sz="1100"/>
            </a:lvl1pPr>
          </a:lstStyle>
          <a:p>
            <a:fld id="{42DC1511-E6DC-48B1-A825-E299C2D4F837}" type="datetimeFigureOut">
              <a:rPr lang="ko-KR" altLang="en-US" smtClean="0"/>
              <a:pPr/>
              <a:t>2019-10-27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1875" cy="363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47" tIns="45223" rIns="90447" bIns="45223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200898"/>
            <a:ext cx="2971800" cy="484347"/>
          </a:xfrm>
          <a:prstGeom prst="rect">
            <a:avLst/>
          </a:prstGeom>
        </p:spPr>
        <p:txBody>
          <a:bodyPr vert="horz" lIns="90447" tIns="45223" rIns="90447" bIns="45223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9200898"/>
            <a:ext cx="2971800" cy="484347"/>
          </a:xfrm>
          <a:prstGeom prst="rect">
            <a:avLst/>
          </a:prstGeom>
        </p:spPr>
        <p:txBody>
          <a:bodyPr vert="horz" lIns="90447" tIns="45223" rIns="90447" bIns="45223" rtlCol="0" anchor="b"/>
          <a:lstStyle>
            <a:lvl1pPr algn="r">
              <a:defRPr sz="1100"/>
            </a:lvl1pPr>
          </a:lstStyle>
          <a:p>
            <a:fld id="{3A4E3A3B-66C3-424A-866E-79299991A5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9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481" y="4601019"/>
            <a:ext cx="5487040" cy="4359348"/>
          </a:xfrm>
          <a:prstGeom prst="rect">
            <a:avLst/>
          </a:prstGeom>
        </p:spPr>
        <p:txBody>
          <a:bodyPr lIns="90447" tIns="45223" rIns="90447" bIns="45223">
            <a:normAutofit/>
          </a:bodyPr>
          <a:lstStyle/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level consideration is very important for optimal AP design. This paper provides method to utilize system level thermal / power analysis information for AP design at early stage. Proposed system level analysis platform successfully simulates system power / thermal behavior including complex thermal management algorithm. This platform is very helpful to optimize AP performance and power at system level.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E3A3B-66C3-424A-866E-79299991A58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10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11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1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12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2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13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3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4356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453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721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9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62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526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3925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219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204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1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30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f6dfe562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g6f6dfe562f_0_4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300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6f6dfe562f_0_4:notes"/>
          <p:cNvSpPr/>
          <p:nvPr/>
        </p:nvSpPr>
        <p:spPr>
          <a:xfrm>
            <a:off x="3884760" y="9200880"/>
            <a:ext cx="2969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240" cy="38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:notes"/>
          <p:cNvSpPr/>
          <p:nvPr/>
        </p:nvSpPr>
        <p:spPr>
          <a:xfrm>
            <a:off x="3884760" y="9200880"/>
            <a:ext cx="296964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f78e9c3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0287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6f78e9c37d_0_12:notes"/>
          <p:cNvSpPr txBox="1">
            <a:spLocks noGrp="1"/>
          </p:cNvSpPr>
          <p:nvPr>
            <p:ph type="body" idx="1"/>
          </p:nvPr>
        </p:nvSpPr>
        <p:spPr>
          <a:xfrm>
            <a:off x="685800" y="4662360"/>
            <a:ext cx="5484300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lvl="0" indent="-21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6f78e9c37d_0_12:notes"/>
          <p:cNvSpPr/>
          <p:nvPr/>
        </p:nvSpPr>
        <p:spPr>
          <a:xfrm>
            <a:off x="3884760" y="9200880"/>
            <a:ext cx="2969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5350" rIns="9035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:\삼성\7월\LSI 마스터작업\work\2차시안\A\A-2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F:\삼성\7월\LSI 마스터작업\work\1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5863" y="333375"/>
            <a:ext cx="1212850" cy="403225"/>
          </a:xfrm>
          <a:prstGeom prst="rect">
            <a:avLst/>
          </a:prstGeom>
          <a:noFill/>
          <a:effectLst>
            <a:outerShdw blurRad="101600" dist="38100" dir="27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96562" y="3729310"/>
            <a:ext cx="8540200" cy="1470025"/>
          </a:xfrm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r">
              <a:defRPr sz="4800" b="1" cap="none" spc="-60" baseline="0">
                <a:ln w="11430"/>
                <a:solidFill>
                  <a:srgbClr val="F8F8F8"/>
                </a:solidFill>
                <a:effectLst>
                  <a:outerShdw blurRad="101600" dist="38100" dir="2700000" algn="tl" rotWithShape="0">
                    <a:srgbClr val="000000">
                      <a:alpha val="50000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/>
              <a:t> System LSI Business pt master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435962" y="4868562"/>
            <a:ext cx="6400800" cy="362465"/>
          </a:xfrm>
        </p:spPr>
        <p:txBody>
          <a:bodyPr/>
          <a:lstStyle>
            <a:lvl1pPr marL="0" indent="0" algn="r">
              <a:buNone/>
              <a:defRPr spc="-40" baseline="0">
                <a:solidFill>
                  <a:schemeClr val="tx1"/>
                </a:solidFill>
                <a:effectLst>
                  <a:outerShdw blurRad="101600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Pt master draft design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36312" y="5955958"/>
            <a:ext cx="3600450" cy="675490"/>
          </a:xfrm>
        </p:spPr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spc="-60" baseline="0">
                <a:effectLst>
                  <a:outerShdw blurRad="76200" dist="25400" dir="2700000" algn="ctr" rotWithShape="0">
                    <a:srgbClr val="000000">
                      <a:alpha val="50000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>
                <a:latin typeface="Calibri" pitchFamily="34" charset="0"/>
                <a:cs typeface="Calibri" pitchFamily="34" charset="0"/>
              </a:rPr>
              <a:t>Team : Sales &amp; Marketing Team</a:t>
            </a:r>
            <a:endParaRPr lang="en-US" altLang="ko-KR" sz="1600">
              <a:latin typeface="Calibri" pitchFamily="34" charset="0"/>
              <a:cs typeface="Calibri" pitchFamily="34" charset="0"/>
            </a:endParaRPr>
          </a:p>
          <a:p>
            <a:pPr algn="r"/>
            <a:r>
              <a:rPr lang="en-US" altLang="ko-KR" sz="1600" b="1">
                <a:latin typeface="Calibri" pitchFamily="34" charset="0"/>
                <a:cs typeface="Calibri" pitchFamily="34" charset="0"/>
              </a:rPr>
              <a:t>Company</a:t>
            </a:r>
            <a:r>
              <a:rPr lang="en-US" altLang="ko-KR" sz="1600">
                <a:latin typeface="Calibri" pitchFamily="34" charset="0"/>
                <a:cs typeface="Calibri" pitchFamily="34" charset="0"/>
              </a:rPr>
              <a:t> : Samsung Electronics</a:t>
            </a:r>
            <a:endParaRPr lang="ko-KR" altLang="en-US" sz="160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J:\삼성\7월\LSI 마스터작업\work\2차시안\A\A-2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4797117" y="4454236"/>
            <a:ext cx="4000496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r">
              <a:defRPr/>
            </a:pPr>
            <a:r>
              <a:rPr lang="en-US" altLang="ko-KR" sz="4800" b="1" spc="-150">
                <a:ln w="11430"/>
                <a:solidFill>
                  <a:srgbClr val="F8F8F8"/>
                </a:solidFill>
                <a:effectLst>
                  <a:outerShdw blurRad="1016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Verdana" pitchFamily="34" charset="0"/>
                <a:cs typeface="Tahoma" pitchFamily="34" charset="0"/>
              </a:rPr>
              <a:t>Thank you</a:t>
            </a:r>
            <a:endParaRPr lang="ko-KR" altLang="en-US" sz="4800" b="1" spc="-150">
              <a:ln w="11430"/>
              <a:solidFill>
                <a:srgbClr val="F8F8F8"/>
              </a:solidFill>
              <a:effectLst>
                <a:outerShdw blurRad="101600" dist="38100" dir="2700000" algn="tl" rotWithShape="0">
                  <a:prstClr val="black">
                    <a:alpha val="70000"/>
                  </a:prstClr>
                </a:outerShdw>
              </a:effectLst>
              <a:latin typeface="Verdana" pitchFamily="34" charset="0"/>
              <a:cs typeface="Tahoma" pitchFamily="34" charset="0"/>
            </a:endParaRPr>
          </a:p>
        </p:txBody>
      </p:sp>
      <p:pic>
        <p:nvPicPr>
          <p:cNvPr id="7" name="Picture 2" descr="J:\삼성\7월\LSI 마스터작업\work\Busine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413" y="6305550"/>
            <a:ext cx="1239837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J:\삼성\7월\LSI 마스터작업\work\S_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8350" y="6134100"/>
            <a:ext cx="15970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F:\삼성\7월\LSI 마스터작업\work\11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02363" y="5662613"/>
            <a:ext cx="1212850" cy="403225"/>
          </a:xfrm>
          <a:prstGeom prst="rect">
            <a:avLst/>
          </a:prstGeom>
          <a:noFill/>
          <a:effectLst>
            <a:outerShdw blurRad="101600" dist="38100" dir="2700000" algn="ctr" rotWithShape="0">
              <a:srgbClr val="000000">
                <a:alpha val="3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07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B50EF-69C4-4BE1-A8FF-D166D5EF532F}" type="slidenum">
              <a:rPr lang="en-GB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GB" altLang="ko-KR">
                <a:solidFill>
                  <a:prstClr val="white"/>
                </a:solidFill>
              </a:rPr>
              <a:t>/</a:t>
            </a:r>
            <a:r>
              <a:rPr lang="en-US" altLang="ko-KR">
                <a:solidFill>
                  <a:prstClr val="white"/>
                </a:solidFill>
              </a:rPr>
              <a:t>2</a:t>
            </a:r>
            <a:endParaRPr lang="en-GB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73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B50EF-69C4-4BE1-A8FF-D166D5EF532F}" type="slidenum">
              <a:rPr lang="en-GB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GB" altLang="ko-KR">
                <a:solidFill>
                  <a:prstClr val="white"/>
                </a:solidFill>
              </a:rPr>
              <a:t>/</a:t>
            </a:r>
            <a:r>
              <a:rPr lang="en-US" altLang="ko-KR">
                <a:solidFill>
                  <a:prstClr val="white"/>
                </a:solidFill>
              </a:rPr>
              <a:t>2</a:t>
            </a:r>
            <a:endParaRPr lang="en-GB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75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B50EF-69C4-4BE1-A8FF-D166D5EF532F}" type="slidenum">
              <a:rPr lang="en-GB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GB" altLang="ko-KR">
                <a:solidFill>
                  <a:prstClr val="white"/>
                </a:solidFill>
              </a:rPr>
              <a:t>/</a:t>
            </a:r>
            <a:r>
              <a:rPr lang="en-US" altLang="ko-KR">
                <a:solidFill>
                  <a:prstClr val="white"/>
                </a:solidFill>
              </a:rPr>
              <a:t>2</a:t>
            </a:r>
            <a:endParaRPr lang="en-GB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6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221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6143644"/>
            <a:ext cx="9144000" cy="571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marL="180975" indent="-180975" algn="ctr" eaLnBrk="0" hangingPunct="0">
              <a:lnSpc>
                <a:spcPts val="2000"/>
              </a:lnSpc>
              <a:spcBef>
                <a:spcPct val="20000"/>
              </a:spcBef>
              <a:buFontTx/>
              <a:buChar char="•"/>
            </a:pPr>
            <a:endParaRPr lang="ko-KR" altLang="en-US" sz="2200" b="1" spc="-8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01600" dist="38100" dir="2700000" algn="ctr" rotWithShape="0">
                  <a:srgbClr val="000000">
                    <a:alpha val="18000"/>
                  </a:srgbClr>
                </a:outerShdw>
              </a:effectLst>
              <a:latin typeface="Calibri" pitchFamily="34" charset="0"/>
              <a:ea typeface="굴림" pitchFamily="50" charset="-127"/>
              <a:cs typeface="Calibri" pitchFamily="34" charset="0"/>
            </a:endParaRPr>
          </a:p>
        </p:txBody>
      </p:sp>
      <p:pic>
        <p:nvPicPr>
          <p:cNvPr id="9" name="Picture 5" descr="J:\삼성\7월\LSI 마스터작업\work\2차시안\A\A-컨텐츠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2313" y="2209642"/>
            <a:ext cx="7772400" cy="980754"/>
          </a:xfrm>
        </p:spPr>
        <p:txBody>
          <a:bodyPr anchor="t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sz="5400" b="1" cap="none" spc="-100" baseline="0">
                <a:ln w="11430"/>
                <a:solidFill>
                  <a:srgbClr val="F8F8F8"/>
                </a:solidFill>
                <a:effectLst>
                  <a:outerShdw blurRad="101600" dist="25400" dir="27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22313" y="3429000"/>
            <a:ext cx="7772400" cy="1152128"/>
          </a:xfrm>
        </p:spPr>
        <p:txBody>
          <a:bodyPr anchor="t"/>
          <a:lstStyle>
            <a:lvl1pPr marL="271463" indent="-271463">
              <a:buFont typeface="+mj-lt"/>
              <a:buAutoNum type="arabicPeriod"/>
              <a:defRPr sz="2000" spc="-6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SAMSUNG  ELECTRONICS  System LSI Business PT master</a:t>
            </a:r>
          </a:p>
          <a:p>
            <a:pPr lvl="0"/>
            <a:r>
              <a:rPr lang="en-US" altLang="ko-KR"/>
              <a:t>System LSI Business pt master draft design</a:t>
            </a:r>
          </a:p>
          <a:p>
            <a:pPr lvl="0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>
                <a:latin typeface="Calibri" pitchFamily="34" charset="0"/>
                <a:cs typeface="Calibri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>
                <a:latin typeface="Calibri" pitchFamily="34" charset="0"/>
                <a:cs typeface="Calibri" pitchFamily="34" charset="0"/>
              </a:defRPr>
            </a:lvl3pPr>
          </a:lstStyle>
          <a:p>
            <a:pPr lvl="0"/>
            <a:r>
              <a:rPr lang="en-US" altLang="ko-KR"/>
              <a:t>System LSI Business PT master</a:t>
            </a:r>
            <a:endParaRPr lang="ko-KR" altLang="en-US"/>
          </a:p>
          <a:p>
            <a:pPr lvl="1"/>
            <a:r>
              <a:rPr lang="en-US" altLang="ko-KR"/>
              <a:t>System LSI Business PT master</a:t>
            </a:r>
            <a:endParaRPr lang="ko-KR" altLang="en-US"/>
          </a:p>
          <a:p>
            <a:pPr lvl="2"/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C4ACD-091D-480A-B6B3-48771AB60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>
                <a:latin typeface="Calibri" pitchFamily="34" charset="0"/>
                <a:cs typeface="Calibri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>
                <a:latin typeface="Calibri" pitchFamily="34" charset="0"/>
                <a:cs typeface="Calibri" pitchFamily="34" charset="0"/>
              </a:defRPr>
            </a:lvl3pPr>
          </a:lstStyle>
          <a:p>
            <a:pPr lvl="0"/>
            <a:r>
              <a:rPr lang="en-US" altLang="ko-KR"/>
              <a:t>System LSI Business PT master</a:t>
            </a:r>
            <a:endParaRPr lang="ko-KR" altLang="en-US"/>
          </a:p>
          <a:p>
            <a:pPr lvl="1"/>
            <a:r>
              <a:rPr lang="en-US" altLang="ko-KR"/>
              <a:t>System LSI Business PT master</a:t>
            </a:r>
            <a:endParaRPr lang="ko-KR" altLang="en-US"/>
          </a:p>
          <a:p>
            <a:pPr lvl="2"/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C4ACD-091D-480A-B6B3-48771AB60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J:\삼성\7월\LSI 마스터작업\work\2차시안\A\A-2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4797117" y="4454236"/>
            <a:ext cx="4000496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800" b="1" spc="-150">
                <a:ln w="11430"/>
                <a:solidFill>
                  <a:srgbClr val="F8F8F8"/>
                </a:solidFill>
                <a:effectLst>
                  <a:outerShdw blurRad="1016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Verdana" pitchFamily="34" charset="0"/>
                <a:ea typeface="+mn-ea"/>
                <a:cs typeface="Tahoma" pitchFamily="34" charset="0"/>
              </a:rPr>
              <a:t>Thank you</a:t>
            </a:r>
            <a:endParaRPr kumimoji="0" lang="ko-KR" altLang="en-US" sz="4800" b="1" spc="-150">
              <a:ln w="11430"/>
              <a:solidFill>
                <a:srgbClr val="F8F8F8"/>
              </a:solidFill>
              <a:effectLst>
                <a:outerShdw blurRad="101600" dist="38100" dir="2700000" algn="tl" rotWithShape="0">
                  <a:prstClr val="black">
                    <a:alpha val="70000"/>
                  </a:prstClr>
                </a:outerShdw>
              </a:effectLst>
              <a:latin typeface="Verdana" pitchFamily="34" charset="0"/>
              <a:ea typeface="+mn-ea"/>
              <a:cs typeface="Tahoma" pitchFamily="34" charset="0"/>
            </a:endParaRPr>
          </a:p>
        </p:txBody>
      </p:sp>
      <p:pic>
        <p:nvPicPr>
          <p:cNvPr id="7" name="Picture 2" descr="J:\삼성\7월\LSI 마스터작업\work\Busine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413" y="6305550"/>
            <a:ext cx="1239837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J:\삼성\7월\LSI 마스터작업\work\S_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8350" y="6134100"/>
            <a:ext cx="15970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F:\삼성\7월\LSI 마스터작업\work\11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02363" y="5662613"/>
            <a:ext cx="1212850" cy="403225"/>
          </a:xfrm>
          <a:prstGeom prst="rect">
            <a:avLst/>
          </a:prstGeom>
          <a:noFill/>
          <a:effectLst>
            <a:outerShdw blurRad="101600" dist="38100" dir="2700000" algn="ctr" rotWithShape="0">
              <a:srgbClr val="000000">
                <a:alpha val="31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J:\삼성\7월\LSI 마스터작업\work\2차시안\A\A-2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4797117" y="4454236"/>
            <a:ext cx="4000496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800" b="1" spc="-150">
                <a:ln w="11430"/>
                <a:solidFill>
                  <a:srgbClr val="F8F8F8"/>
                </a:solidFill>
                <a:effectLst>
                  <a:outerShdw blurRad="1016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Verdana" pitchFamily="34" charset="0"/>
                <a:ea typeface="+mn-ea"/>
                <a:cs typeface="Tahoma" pitchFamily="34" charset="0"/>
              </a:rPr>
              <a:t>Reference</a:t>
            </a:r>
            <a:endParaRPr kumimoji="0" lang="ko-KR" altLang="en-US" sz="4800" b="1" spc="-150">
              <a:ln w="11430"/>
              <a:solidFill>
                <a:srgbClr val="F8F8F8"/>
              </a:solidFill>
              <a:effectLst>
                <a:outerShdw blurRad="101600" dist="38100" dir="2700000" algn="tl" rotWithShape="0">
                  <a:prstClr val="black">
                    <a:alpha val="70000"/>
                  </a:prstClr>
                </a:outerShdw>
              </a:effectLst>
              <a:latin typeface="Verdana" pitchFamily="34" charset="0"/>
              <a:ea typeface="+mn-ea"/>
              <a:cs typeface="Tahoma" pitchFamily="34" charset="0"/>
            </a:endParaRPr>
          </a:p>
        </p:txBody>
      </p:sp>
      <p:pic>
        <p:nvPicPr>
          <p:cNvPr id="7" name="Picture 2" descr="J:\삼성\7월\LSI 마스터작업\work\Busine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413" y="6305550"/>
            <a:ext cx="1239837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J:\삼성\7월\LSI 마스터작업\work\S_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8350" y="6134100"/>
            <a:ext cx="15970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F:\삼성\7월\LSI 마스터작업\work\11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02363" y="5662613"/>
            <a:ext cx="1212850" cy="403225"/>
          </a:xfrm>
          <a:prstGeom prst="rect">
            <a:avLst/>
          </a:prstGeom>
          <a:noFill/>
          <a:effectLst>
            <a:outerShdw blurRad="101600" dist="38100" dir="2700000" algn="ctr" rotWithShape="0">
              <a:srgbClr val="000000">
                <a:alpha val="31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:\삼성\7월\LSI 마스터작업\work\2차시안\A\A-2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F:\삼성\7월\LSI 마스터작업\work\1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5863" y="333375"/>
            <a:ext cx="1212850" cy="403225"/>
          </a:xfrm>
          <a:prstGeom prst="rect">
            <a:avLst/>
          </a:prstGeom>
          <a:noFill/>
          <a:effectLst>
            <a:outerShdw blurRad="101600" dist="38100" dir="2700000" algn="ctr" rotWithShape="0">
              <a:srgbClr val="000000">
                <a:alpha val="3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36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221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6143644"/>
            <a:ext cx="9144000" cy="571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marL="180975" indent="-180975" algn="ctr" eaLnBrk="0" hangingPunct="0">
              <a:lnSpc>
                <a:spcPts val="2000"/>
              </a:lnSpc>
              <a:spcBef>
                <a:spcPct val="20000"/>
              </a:spcBef>
              <a:buFontTx/>
              <a:buChar char="•"/>
            </a:pPr>
            <a:endParaRPr lang="ko-KR" altLang="en-US" sz="2200" b="1" spc="-8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101600" dist="38100" dir="2700000" algn="ctr" rotWithShape="0">
                  <a:srgbClr val="000000">
                    <a:alpha val="18000"/>
                  </a:srgbClr>
                </a:outerShdw>
              </a:effectLst>
              <a:latin typeface="Calibri" pitchFamily="34" charset="0"/>
              <a:ea typeface="굴림" pitchFamily="50" charset="-127"/>
              <a:cs typeface="Calibri" pitchFamily="34" charset="0"/>
            </a:endParaRPr>
          </a:p>
        </p:txBody>
      </p:sp>
      <p:pic>
        <p:nvPicPr>
          <p:cNvPr id="9" name="Picture 5" descr="J:\삼성\7월\LSI 마스터작업\work\2차시안\A\A-컨텐츠 cop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J:\삼성\7월\LSI 마스터작업\work\Busine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8700" y="2797161"/>
            <a:ext cx="1239838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J:\삼성\7월\LSI 마스터작업\work\S_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5050" y="2660636"/>
            <a:ext cx="15970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1285860"/>
            <a:ext cx="9144000" cy="1285884"/>
          </a:xfrm>
        </p:spPr>
        <p:txBody>
          <a:bodyPr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sz="4000" b="1" cap="none" spc="-100" baseline="0">
                <a:ln w="11430"/>
                <a:solidFill>
                  <a:srgbClr val="F8F8F8"/>
                </a:solidFill>
                <a:effectLst>
                  <a:outerShdw blurRad="101600" dist="25400" dir="2700000" algn="tl" rotWithShape="0">
                    <a:srgbClr val="000000">
                      <a:alpha val="60000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14348" y="3786190"/>
            <a:ext cx="7772400" cy="2143140"/>
          </a:xfrm>
        </p:spPr>
        <p:txBody>
          <a:bodyPr anchor="t">
            <a:normAutofit/>
          </a:bodyPr>
          <a:lstStyle>
            <a:lvl1pPr marL="271463" indent="-271463" algn="ctr">
              <a:lnSpc>
                <a:spcPts val="3500"/>
              </a:lnSpc>
              <a:spcBef>
                <a:spcPts val="0"/>
              </a:spcBef>
              <a:buFont typeface="+mj-lt"/>
              <a:buNone/>
              <a:defRPr sz="2400" spc="-60" baseline="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SAMSUNG  ELECTRONICS </a:t>
            </a:r>
          </a:p>
          <a:p>
            <a:pPr lvl="0"/>
            <a:r>
              <a:rPr lang="en-US" altLang="ko-KR"/>
              <a:t>System LSI Business</a:t>
            </a:r>
          </a:p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5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0774" y="785794"/>
            <a:ext cx="8823714" cy="5667542"/>
          </a:xfrm>
        </p:spPr>
        <p:txBody>
          <a:bodyPr>
            <a:normAutofit/>
          </a:bodyPr>
          <a:lstStyle>
            <a:lvl1pPr marL="269875" indent="-269875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2000">
                <a:latin typeface="Tahoma" pitchFamily="34" charset="0"/>
                <a:cs typeface="Tahoma" pitchFamily="34" charset="0"/>
              </a:defRPr>
            </a:lvl1pPr>
            <a:lvl2pPr marL="539750" indent="-265113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800">
                <a:latin typeface="Calibri" pitchFamily="34" charset="0"/>
                <a:cs typeface="Calibri" pitchFamily="34" charset="0"/>
              </a:defRPr>
            </a:lvl2pPr>
            <a:lvl3pPr marL="811213" indent="-261938">
              <a:lnSpc>
                <a:spcPct val="110000"/>
              </a:lnSpc>
              <a:spcBef>
                <a:spcPts val="0"/>
              </a:spcBef>
              <a:defRPr sz="1600">
                <a:latin typeface="Calibri" pitchFamily="34" charset="0"/>
                <a:cs typeface="Calibri" pitchFamily="34" charset="0"/>
              </a:defRPr>
            </a:lvl3pPr>
          </a:lstStyle>
          <a:p>
            <a:pPr lvl="0"/>
            <a:r>
              <a:rPr lang="en-US" altLang="ko-KR"/>
              <a:t>System LSI Business PT master</a:t>
            </a:r>
            <a:endParaRPr lang="ko-KR" altLang="en-US"/>
          </a:p>
          <a:p>
            <a:pPr lvl="1"/>
            <a:r>
              <a:rPr lang="en-US" altLang="ko-KR"/>
              <a:t>System LSI Business PT master</a:t>
            </a:r>
            <a:endParaRPr lang="ko-KR" altLang="en-US"/>
          </a:p>
          <a:p>
            <a:pPr lvl="2"/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C4ACD-091D-480A-B6B3-48771AB60583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:\삼성\7월\LSI 마스터작업\work\2차시안\A\A-본문 copy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88" y="0"/>
            <a:ext cx="9142412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0774" y="55179"/>
            <a:ext cx="8823714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0774" y="758769"/>
            <a:ext cx="8823714" cy="5694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System LSI Business PT master</a:t>
            </a:r>
            <a:endParaRPr lang="ko-KR" altLang="en-US"/>
          </a:p>
          <a:p>
            <a:pPr lvl="1"/>
            <a:r>
              <a:rPr lang="en-US" altLang="ko-KR"/>
              <a:t>System LSI Business PT master</a:t>
            </a:r>
            <a:endParaRPr lang="ko-KR" altLang="en-US"/>
          </a:p>
          <a:p>
            <a:pPr lvl="2"/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647436" y="6557319"/>
            <a:ext cx="1838964" cy="300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A20C4ACD-091D-480A-B6B3-48771AB60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5" r:id="rId5"/>
    <p:sldLayoutId id="2147483659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400" b="1" kern="1200" cap="none" spc="-100" baseline="0">
          <a:ln w="11430"/>
          <a:solidFill>
            <a:srgbClr val="F8F8F8"/>
          </a:solidFill>
          <a:effectLst>
            <a:outerShdw blurRad="101600" dist="25400" dir="2700000" algn="tl" rotWithShape="0">
              <a:srgbClr val="000000">
                <a:alpha val="60000"/>
              </a:srgbClr>
            </a:outerShdw>
          </a:effectLst>
          <a:latin typeface="Calibri" pitchFamily="34" charset="0"/>
          <a:ea typeface="+mj-ea"/>
          <a:cs typeface="Calibri" pitchFamily="34" charset="0"/>
        </a:defRPr>
      </a:lvl1pPr>
    </p:titleStyle>
    <p:bodyStyle>
      <a:lvl1pPr marL="180975" indent="-180975" algn="l" defTabSz="914400" rtl="0" eaLnBrk="1" latinLnBrk="1" hangingPunct="1">
        <a:lnSpc>
          <a:spcPct val="100000"/>
        </a:lnSpc>
        <a:spcBef>
          <a:spcPts val="6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361950" indent="-180975" algn="l" defTabSz="914400" rtl="0" eaLnBrk="1" latinLnBrk="1" hangingPunct="1">
        <a:lnSpc>
          <a:spcPct val="100000"/>
        </a:lnSpc>
        <a:spcBef>
          <a:spcPts val="600"/>
        </a:spcBef>
        <a:buFont typeface="Arial" pitchFamily="34" charset="0"/>
        <a:buChar char="•"/>
        <a:defRPr sz="2000" b="1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4988" indent="-173038" algn="l" defTabSz="914400" rtl="0" eaLnBrk="1" latinLnBrk="1" hangingPunct="1">
        <a:lnSpc>
          <a:spcPct val="100000"/>
        </a:lnSpc>
        <a:spcBef>
          <a:spcPts val="600"/>
        </a:spcBef>
        <a:buFont typeface="Calibri" pitchFamily="34" charset="0"/>
        <a:buChar char="-"/>
        <a:defRPr sz="1600" kern="120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:\삼성\7월\LSI 마스터작업\work\2차시안\A\A-본문 copy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88" y="0"/>
            <a:ext cx="9142412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G:\삼성\7월\LSI 마스터작업\work\Businessl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915" y="6650827"/>
            <a:ext cx="1222375" cy="179388"/>
          </a:xfrm>
          <a:prstGeom prst="rect">
            <a:avLst/>
          </a:prstGeom>
          <a:noFill/>
        </p:spPr>
      </p:pic>
      <p:pic>
        <p:nvPicPr>
          <p:cNvPr id="10" name="Picture 8" descr="F:\삼성\7월\LSI 마스터작업\work\11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116711" y="6491375"/>
            <a:ext cx="892796" cy="296820"/>
          </a:xfrm>
          <a:prstGeom prst="rect">
            <a:avLst/>
          </a:prstGeom>
          <a:noFill/>
          <a:effectLst>
            <a:outerShdw blurRad="101600" dist="38100" dir="27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2" name="제목 개체 틀 1"/>
          <p:cNvSpPr>
            <a:spLocks noGrp="1"/>
          </p:cNvSpPr>
          <p:nvPr userDrawn="1">
            <p:ph type="title"/>
          </p:nvPr>
        </p:nvSpPr>
        <p:spPr>
          <a:xfrm>
            <a:off x="142844" y="0"/>
            <a:ext cx="8858312" cy="642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 userDrawn="1">
            <p:ph type="body" idx="1"/>
          </p:nvPr>
        </p:nvSpPr>
        <p:spPr>
          <a:xfrm>
            <a:off x="140774" y="785794"/>
            <a:ext cx="8823714" cy="5667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System LSI Business PT master</a:t>
            </a:r>
            <a:endParaRPr lang="ko-KR" altLang="en-US"/>
          </a:p>
          <a:p>
            <a:pPr lvl="1"/>
            <a:r>
              <a:rPr lang="en-US" altLang="ko-KR"/>
              <a:t>System LSI Business PT master</a:t>
            </a:r>
            <a:endParaRPr lang="ko-KR" altLang="en-US"/>
          </a:p>
          <a:p>
            <a:pPr lvl="2"/>
            <a:r>
              <a:rPr lang="en-US" altLang="ko-KR"/>
              <a:t>System LSI Business PT master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3647436" y="6557319"/>
            <a:ext cx="1838964" cy="300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A20C4ACD-091D-480A-B6B3-48771AB60583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0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 cap="none" spc="-100" baseline="0">
          <a:ln w="11430"/>
          <a:solidFill>
            <a:srgbClr val="F8F8F8"/>
          </a:solidFill>
          <a:effectLst>
            <a:outerShdw blurRad="101600" dist="25400" dir="2700000" algn="tl" rotWithShape="0">
              <a:srgbClr val="000000">
                <a:alpha val="60000"/>
              </a:srgbClr>
            </a:outerShdw>
          </a:effectLst>
          <a:latin typeface="Tahoma" pitchFamily="34" charset="0"/>
          <a:ea typeface="+mj-ea"/>
          <a:cs typeface="Tahoma" pitchFamily="34" charset="0"/>
        </a:defRPr>
      </a:lvl1pPr>
    </p:titleStyle>
    <p:bodyStyle>
      <a:lvl1pPr marL="180975" indent="-180975" algn="l" defTabSz="914400" rtl="0" eaLnBrk="1" latinLnBrk="1" hangingPunct="1">
        <a:lnSpc>
          <a:spcPts val="2000"/>
        </a:lnSpc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361950" indent="-180975" algn="l" defTabSz="914400" rtl="0" eaLnBrk="1" latinLnBrk="1" hangingPunct="1">
        <a:lnSpc>
          <a:spcPts val="2000"/>
        </a:lnSpc>
        <a:spcBef>
          <a:spcPct val="20000"/>
        </a:spcBef>
        <a:buFont typeface="Arial" pitchFamily="34" charset="0"/>
        <a:buChar char="•"/>
        <a:defRPr sz="2400" b="1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4988" indent="-173038" algn="l" defTabSz="914400" rtl="0" eaLnBrk="1" latinLnBrk="1" hangingPunct="1">
        <a:lnSpc>
          <a:spcPts val="2000"/>
        </a:lnSpc>
        <a:spcBef>
          <a:spcPct val="20000"/>
        </a:spcBef>
        <a:buFont typeface="Calibri" pitchFamily="34" charset="0"/>
        <a:buChar char="-"/>
        <a:defRPr sz="1800" kern="120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008" y="1442641"/>
            <a:ext cx="9036496" cy="2130375"/>
          </a:xfrm>
        </p:spPr>
        <p:txBody>
          <a:bodyPr>
            <a:normAutofit/>
          </a:bodyPr>
          <a:lstStyle/>
          <a:p>
            <a:pPr algn="ctr"/>
            <a:br>
              <a:rPr lang="en-US" altLang="ko-KR" sz="4000"/>
            </a:br>
            <a:r>
              <a:rPr lang="en-US" altLang="ko-KR" sz="4000"/>
              <a:t>Text Generation And </a:t>
            </a:r>
            <a:br>
              <a:rPr lang="en-US" altLang="ko-KR" sz="4000"/>
            </a:br>
            <a:r>
              <a:rPr lang="en-US" altLang="ko-KR" sz="4000"/>
              <a:t>QA Model With Pruning Using </a:t>
            </a:r>
            <a:r>
              <a:rPr lang="en-US" altLang="ko-KR" sz="4000" err="1"/>
              <a:t>KorQuAD</a:t>
            </a:r>
            <a:endParaRPr lang="en-US" altLang="ko-KR" sz="400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0" y="3861048"/>
            <a:ext cx="9144000" cy="1440160"/>
          </a:xfrm>
        </p:spPr>
        <p:txBody>
          <a:bodyPr>
            <a:noAutofit/>
          </a:bodyPr>
          <a:lstStyle/>
          <a:p>
            <a:pPr algn="ctr"/>
            <a:endParaRPr lang="en-US" altLang="ko-KR" sz="1800">
              <a:solidFill>
                <a:srgbClr val="002060"/>
              </a:solidFill>
            </a:endParaRPr>
          </a:p>
          <a:p>
            <a:pPr algn="ctr"/>
            <a:r>
              <a:rPr lang="ko-KR" altLang="en-US" sz="1800" err="1">
                <a:solidFill>
                  <a:srgbClr val="002060"/>
                </a:solidFill>
              </a:rPr>
              <a:t>배윤성</a:t>
            </a:r>
            <a:r>
              <a:rPr lang="en-US" altLang="ko-KR" sz="1800">
                <a:solidFill>
                  <a:srgbClr val="002060"/>
                </a:solidFill>
              </a:rPr>
              <a:t>, </a:t>
            </a:r>
            <a:r>
              <a:rPr lang="ko-KR" altLang="en-US" sz="1800">
                <a:solidFill>
                  <a:srgbClr val="002060"/>
                </a:solidFill>
              </a:rPr>
              <a:t>김경민</a:t>
            </a:r>
            <a:r>
              <a:rPr lang="en-US" altLang="ko-KR" sz="1800">
                <a:solidFill>
                  <a:srgbClr val="002060"/>
                </a:solidFill>
              </a:rPr>
              <a:t>, </a:t>
            </a:r>
            <a:r>
              <a:rPr lang="ko-KR" altLang="en-US" sz="1800" err="1">
                <a:solidFill>
                  <a:srgbClr val="002060"/>
                </a:solidFill>
              </a:rPr>
              <a:t>장준우</a:t>
            </a:r>
            <a:r>
              <a:rPr lang="en-US" altLang="ko-KR" sz="1800">
                <a:solidFill>
                  <a:srgbClr val="002060"/>
                </a:solidFill>
              </a:rPr>
              <a:t>, </a:t>
            </a:r>
            <a:r>
              <a:rPr lang="ko-KR" altLang="en-US" sz="1800" err="1">
                <a:solidFill>
                  <a:srgbClr val="002060"/>
                </a:solidFill>
              </a:rPr>
              <a:t>권순완</a:t>
            </a:r>
            <a:r>
              <a:rPr lang="en-US" altLang="ko-KR" sz="1800">
                <a:solidFill>
                  <a:srgbClr val="002060"/>
                </a:solidFill>
              </a:rPr>
              <a:t>, </a:t>
            </a:r>
            <a:r>
              <a:rPr lang="ko-KR" altLang="en-US" sz="1800" err="1">
                <a:solidFill>
                  <a:srgbClr val="002060"/>
                </a:solidFill>
              </a:rPr>
              <a:t>전동규</a:t>
            </a:r>
            <a:r>
              <a:rPr lang="en-US" altLang="ko-KR" sz="1800">
                <a:solidFill>
                  <a:srgbClr val="002060"/>
                </a:solidFill>
              </a:rPr>
              <a:t>, </a:t>
            </a:r>
            <a:r>
              <a:rPr lang="ko-KR" altLang="en-US" sz="1800">
                <a:solidFill>
                  <a:srgbClr val="002060"/>
                </a:solidFill>
              </a:rPr>
              <a:t>김욱</a:t>
            </a:r>
          </a:p>
          <a:p>
            <a:pPr algn="ctr"/>
            <a:r>
              <a:rPr lang="en-US" altLang="ko-KR" sz="1800">
                <a:solidFill>
                  <a:srgbClr val="002060"/>
                </a:solidFill>
              </a:rPr>
              <a:t>Samsung Electronics Co., Ltd.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B3EB1-747E-4889-92EB-6F4AF4AF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/>
          <a:lstStyle/>
          <a:p>
            <a:r>
              <a:rPr lang="en-US" altLang="ko-KR"/>
              <a:t>VAE based QA text generator: Answer Decoder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F84064-3AEA-42BA-AA3C-D22D71B1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Proposed Method – QA Text Generator</a:t>
            </a:r>
            <a:endParaRPr lang="ko-KR" altLang="en-US"/>
          </a:p>
        </p:txBody>
      </p:sp>
      <p:sp>
        <p:nvSpPr>
          <p:cNvPr id="307" name="Google Shape;307;p9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2752200" y="2847600"/>
            <a:ext cx="1236960" cy="71892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4320000" y="2271600"/>
            <a:ext cx="876960" cy="39132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1542240" y="2847600"/>
            <a:ext cx="1236960" cy="71892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181627" y="2866857"/>
            <a:ext cx="1582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9"/>
          <p:cNvCxnSpPr/>
          <p:nvPr/>
        </p:nvCxnSpPr>
        <p:spPr>
          <a:xfrm>
            <a:off x="547920" y="3207600"/>
            <a:ext cx="85032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5" name="Google Shape;315;p9"/>
          <p:cNvSpPr/>
          <p:nvPr/>
        </p:nvSpPr>
        <p:spPr>
          <a:xfrm>
            <a:off x="5610240" y="2880000"/>
            <a:ext cx="1444680" cy="7189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9"/>
          <p:cNvCxnSpPr/>
          <p:nvPr/>
        </p:nvCxnSpPr>
        <p:spPr>
          <a:xfrm>
            <a:off x="7128000" y="3240000"/>
            <a:ext cx="47376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p9"/>
          <p:cNvSpPr/>
          <p:nvPr/>
        </p:nvSpPr>
        <p:spPr>
          <a:xfrm>
            <a:off x="5400000" y="2232000"/>
            <a:ext cx="1547640" cy="3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Position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9"/>
          <p:cNvCxnSpPr/>
          <p:nvPr/>
        </p:nvCxnSpPr>
        <p:spPr>
          <a:xfrm rot="10800000" flipH="1">
            <a:off x="3990240" y="2736000"/>
            <a:ext cx="47376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p9"/>
          <p:cNvSpPr/>
          <p:nvPr/>
        </p:nvSpPr>
        <p:spPr>
          <a:xfrm>
            <a:off x="4377960" y="3888000"/>
            <a:ext cx="876960" cy="39132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9"/>
          <p:cNvCxnSpPr/>
          <p:nvPr/>
        </p:nvCxnSpPr>
        <p:spPr>
          <a:xfrm>
            <a:off x="3990240" y="3312000"/>
            <a:ext cx="401760" cy="5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" name="Google Shape;321;p9"/>
          <p:cNvCxnSpPr/>
          <p:nvPr/>
        </p:nvCxnSpPr>
        <p:spPr>
          <a:xfrm rot="10800000" flipH="1">
            <a:off x="5270040" y="3600000"/>
            <a:ext cx="489960" cy="5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2" name="Google Shape;322;p9"/>
          <p:cNvSpPr/>
          <p:nvPr/>
        </p:nvSpPr>
        <p:spPr>
          <a:xfrm>
            <a:off x="5400000" y="3888000"/>
            <a:ext cx="1619640" cy="3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Position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9"/>
          <p:cNvCxnSpPr/>
          <p:nvPr/>
        </p:nvCxnSpPr>
        <p:spPr>
          <a:xfrm>
            <a:off x="5328000" y="2520000"/>
            <a:ext cx="401760" cy="28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4" name="Google Shape;324;p9"/>
          <p:cNvSpPr/>
          <p:nvPr/>
        </p:nvSpPr>
        <p:spPr>
          <a:xfrm>
            <a:off x="7056000" y="2880000"/>
            <a:ext cx="1547640" cy="3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DCC9C-029C-48F7-8FD1-E5541AFA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Seq2Seq text generator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3A7AB8-C287-4B81-9C6F-BB335254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Proposed Method – QA Text Generator</a:t>
            </a:r>
            <a:endParaRPr lang="ko-KR" altLang="en-US"/>
          </a:p>
        </p:txBody>
      </p:sp>
      <p:sp>
        <p:nvSpPr>
          <p:cNvPr id="330" name="Google Shape;330;p10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4584625" y="3749750"/>
            <a:ext cx="1128300" cy="538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4073050" y="3255925"/>
            <a:ext cx="1257102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 Attended </a:t>
            </a:r>
            <a:br>
              <a:rPr lang="en-US" sz="1600"/>
            </a:br>
            <a:r>
              <a:rPr lang="en-US" sz="1600"/>
              <a:t>by Q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10"/>
          <p:cNvCxnSpPr>
            <a:endCxn id="333" idx="1"/>
          </p:cNvCxnSpPr>
          <p:nvPr/>
        </p:nvCxnSpPr>
        <p:spPr>
          <a:xfrm>
            <a:off x="2495425" y="3999650"/>
            <a:ext cx="2089200" cy="1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10"/>
          <p:cNvCxnSpPr/>
          <p:nvPr/>
        </p:nvCxnSpPr>
        <p:spPr>
          <a:xfrm>
            <a:off x="1111080" y="4068000"/>
            <a:ext cx="15702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337;p10"/>
          <p:cNvCxnSpPr/>
          <p:nvPr/>
        </p:nvCxnSpPr>
        <p:spPr>
          <a:xfrm>
            <a:off x="2976000" y="2974500"/>
            <a:ext cx="4461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8" name="Google Shape;338;p10"/>
          <p:cNvSpPr/>
          <p:nvPr/>
        </p:nvSpPr>
        <p:spPr>
          <a:xfrm>
            <a:off x="750950" y="3715800"/>
            <a:ext cx="122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uestion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750950" y="1753525"/>
            <a:ext cx="122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10"/>
          <p:cNvCxnSpPr/>
          <p:nvPr/>
        </p:nvCxnSpPr>
        <p:spPr>
          <a:xfrm>
            <a:off x="1254950" y="2041525"/>
            <a:ext cx="300" cy="50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1" name="Google Shape;341;p10"/>
          <p:cNvSpPr/>
          <p:nvPr/>
        </p:nvSpPr>
        <p:spPr>
          <a:xfrm>
            <a:off x="1761600" y="2619000"/>
            <a:ext cx="1236900" cy="718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551640" y="2619000"/>
            <a:ext cx="1236900" cy="71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3447125" y="2826375"/>
            <a:ext cx="1236900" cy="430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0"/>
          <p:cNvSpPr/>
          <p:nvPr/>
        </p:nvSpPr>
        <p:spPr>
          <a:xfrm>
            <a:off x="1739100" y="3640550"/>
            <a:ext cx="1236900" cy="718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10"/>
          <p:cNvCxnSpPr/>
          <p:nvPr/>
        </p:nvCxnSpPr>
        <p:spPr>
          <a:xfrm rot="10800000" flipH="1">
            <a:off x="3037225" y="3306800"/>
            <a:ext cx="694500" cy="539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6" name="Google Shape;346;p10"/>
          <p:cNvSpPr/>
          <p:nvPr/>
        </p:nvSpPr>
        <p:spPr>
          <a:xfrm>
            <a:off x="3037225" y="3463550"/>
            <a:ext cx="798000" cy="2985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10"/>
          <p:cNvCxnSpPr/>
          <p:nvPr/>
        </p:nvCxnSpPr>
        <p:spPr>
          <a:xfrm>
            <a:off x="4057825" y="3257175"/>
            <a:ext cx="494400" cy="47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8" name="Google Shape;348;p10"/>
          <p:cNvSpPr/>
          <p:nvPr/>
        </p:nvSpPr>
        <p:spPr>
          <a:xfrm>
            <a:off x="3080600" y="4010888"/>
            <a:ext cx="17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Q Outputs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/>
          <p:nvPr/>
        </p:nvSpPr>
        <p:spPr>
          <a:xfrm>
            <a:off x="5698450" y="3749600"/>
            <a:ext cx="1049700" cy="5391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Maxout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10"/>
          <p:cNvCxnSpPr/>
          <p:nvPr/>
        </p:nvCxnSpPr>
        <p:spPr>
          <a:xfrm rot="10800000" flipH="1">
            <a:off x="6733363" y="3998288"/>
            <a:ext cx="369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1" name="Google Shape;351;p10"/>
          <p:cNvSpPr/>
          <p:nvPr/>
        </p:nvSpPr>
        <p:spPr>
          <a:xfrm>
            <a:off x="5359900" y="2770575"/>
            <a:ext cx="1020900" cy="5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0"/>
          <p:cNvSpPr/>
          <p:nvPr/>
        </p:nvSpPr>
        <p:spPr>
          <a:xfrm>
            <a:off x="7112375" y="3736563"/>
            <a:ext cx="6468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0"/>
          <p:cNvSpPr/>
          <p:nvPr/>
        </p:nvSpPr>
        <p:spPr>
          <a:xfrm>
            <a:off x="7791350" y="3640545"/>
            <a:ext cx="790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6710575" y="3038000"/>
            <a:ext cx="932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Copying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0"/>
          <p:cNvSpPr/>
          <p:nvPr/>
        </p:nvSpPr>
        <p:spPr>
          <a:xfrm>
            <a:off x="6569675" y="4075225"/>
            <a:ext cx="7908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Gen. </a:t>
            </a:r>
            <a:br>
              <a:rPr lang="en-US" sz="1600"/>
            </a:br>
            <a:r>
              <a:rPr lang="en-US" sz="1600"/>
              <a:t>Logits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10"/>
          <p:cNvCxnSpPr/>
          <p:nvPr/>
        </p:nvCxnSpPr>
        <p:spPr>
          <a:xfrm>
            <a:off x="4768252" y="3041625"/>
            <a:ext cx="5619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p10"/>
          <p:cNvCxnSpPr/>
          <p:nvPr/>
        </p:nvCxnSpPr>
        <p:spPr>
          <a:xfrm>
            <a:off x="6471580" y="3216350"/>
            <a:ext cx="473700" cy="50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10"/>
          <p:cNvCxnSpPr/>
          <p:nvPr/>
        </p:nvCxnSpPr>
        <p:spPr>
          <a:xfrm rot="10800000" flipH="1">
            <a:off x="7849538" y="3950313"/>
            <a:ext cx="369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FFFF2-9B9C-4C57-8CC6-6DC06C4B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Proposed Method – QA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FC7B-AE4A-4253-A896-A5FD499CD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BiDAF</a:t>
            </a:r>
            <a:r>
              <a:rPr lang="en-US" altLang="ko-KR"/>
              <a:t> Model</a:t>
            </a:r>
          </a:p>
          <a:p>
            <a:pPr lvl="1"/>
            <a:r>
              <a:rPr lang="en-US" altLang="ko-KR"/>
              <a:t>Training </a:t>
            </a:r>
            <a:r>
              <a:rPr lang="ko-KR" altLang="en-US"/>
              <a:t>속도가 빠름 </a:t>
            </a:r>
          </a:p>
          <a:p>
            <a:pPr lvl="1"/>
            <a:r>
              <a:rPr lang="ko-KR" altLang="en-US"/>
              <a:t>성능은 </a:t>
            </a:r>
            <a:r>
              <a:rPr lang="en-US" altLang="ko-KR"/>
              <a:t>BERT</a:t>
            </a:r>
            <a:r>
              <a:rPr lang="ko-KR" altLang="en-US"/>
              <a:t>에 비해 낮으나 오히려 </a:t>
            </a:r>
            <a:r>
              <a:rPr lang="en-US" altLang="ko-KR"/>
              <a:t>data augmentation</a:t>
            </a:r>
            <a:r>
              <a:rPr lang="ko-KR" altLang="en-US"/>
              <a:t>의 효과를 확인하기 용이할 것으로 판단함</a:t>
            </a:r>
          </a:p>
          <a:p>
            <a:endParaRPr lang="ko-KR" altLang="en-US"/>
          </a:p>
        </p:txBody>
      </p:sp>
      <p:sp>
        <p:nvSpPr>
          <p:cNvPr id="365" name="Google Shape;365;p11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000" y="2520000"/>
            <a:ext cx="6767280" cy="391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BEDF6-53A1-4F9F-AD7C-75CA4752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BERT Model</a:t>
            </a:r>
          </a:p>
          <a:p>
            <a:pPr lvl="1"/>
            <a:r>
              <a:rPr lang="en-US" altLang="ko-KR"/>
              <a:t>Training </a:t>
            </a:r>
            <a:r>
              <a:rPr lang="ko-KR" altLang="en-US"/>
              <a:t>속도가 매우 느림</a:t>
            </a:r>
          </a:p>
          <a:p>
            <a:pPr lvl="1"/>
            <a:r>
              <a:rPr lang="ko-KR" altLang="en-US"/>
              <a:t>성능이 높으나 </a:t>
            </a:r>
            <a:r>
              <a:rPr lang="en-US" altLang="ko-KR"/>
              <a:t>data augmentation</a:t>
            </a:r>
            <a:r>
              <a:rPr lang="ko-KR" altLang="en-US"/>
              <a:t>의 효과를 볼 수 있을지 불확실하였음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809DE-619C-4334-9170-1D9B9E57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Proposed Method – QA Model</a:t>
            </a:r>
            <a:endParaRPr lang="ko-KR" altLang="en-US"/>
          </a:p>
        </p:txBody>
      </p:sp>
      <p:sp>
        <p:nvSpPr>
          <p:cNvPr id="374" name="Google Shape;374;p12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4350" y="1966175"/>
            <a:ext cx="4998960" cy="428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0" y="2473626"/>
            <a:ext cx="3165875" cy="31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2BEBE-0A6F-4D21-B742-958F020C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Lightweight BERT - Pruning</a:t>
            </a:r>
          </a:p>
          <a:p>
            <a:pPr lvl="1"/>
            <a:r>
              <a:rPr lang="en-US" altLang="ko-KR"/>
              <a:t>BERT</a:t>
            </a:r>
            <a:r>
              <a:rPr lang="ko-KR" altLang="en-US"/>
              <a:t>의 </a:t>
            </a:r>
            <a:r>
              <a:rPr lang="en-US" altLang="ko-KR"/>
              <a:t>weight / node</a:t>
            </a:r>
            <a:r>
              <a:rPr lang="ko-KR" altLang="en-US"/>
              <a:t>를 </a:t>
            </a:r>
            <a:r>
              <a:rPr lang="en-US" altLang="ko-KR"/>
              <a:t>pruning</a:t>
            </a:r>
            <a:r>
              <a:rPr lang="ko-KR" altLang="en-US"/>
              <a:t>함으로써 </a:t>
            </a:r>
            <a:r>
              <a:rPr lang="en-US" altLang="ko-KR"/>
              <a:t>sparsity </a:t>
            </a:r>
            <a:r>
              <a:rPr lang="ko-KR" altLang="en-US"/>
              <a:t>증가 </a:t>
            </a:r>
            <a:br>
              <a:rPr lang="ko-KR" altLang="en-US"/>
            </a:br>
            <a:r>
              <a:rPr lang="ko-KR" altLang="en-US"/>
              <a:t>→ 효과적으로 수행할 경우 </a:t>
            </a:r>
            <a:r>
              <a:rPr lang="en-US" altLang="ko-KR"/>
              <a:t>memory size </a:t>
            </a:r>
            <a:r>
              <a:rPr lang="ko-KR" altLang="en-US"/>
              <a:t>감소 가능</a:t>
            </a:r>
          </a:p>
          <a:p>
            <a:pPr lvl="1"/>
            <a:r>
              <a:rPr lang="en-US" altLang="ko-KR"/>
              <a:t>Low power</a:t>
            </a:r>
            <a:r>
              <a:rPr lang="ko-KR" altLang="en-US"/>
              <a:t>가 중요한 </a:t>
            </a:r>
            <a:r>
              <a:rPr lang="en-US" altLang="ko-KR"/>
              <a:t>edge device computing</a:t>
            </a:r>
            <a:r>
              <a:rPr lang="ko-KR" altLang="en-US"/>
              <a:t>에서는 매우 중요한 기법이며 현업에서는 필수적으로 사용 됨</a:t>
            </a:r>
          </a:p>
          <a:p>
            <a:endParaRPr lang="ko-KR" altLang="en-US"/>
          </a:p>
          <a:p>
            <a:r>
              <a:rPr lang="en-US" altLang="ko-KR"/>
              <a:t>Iterative pruning </a:t>
            </a:r>
            <a:r>
              <a:rPr lang="ko-KR" altLang="en-US"/>
              <a:t>기법 사용 </a:t>
            </a:r>
          </a:p>
          <a:p>
            <a:pPr lvl="1"/>
            <a:r>
              <a:rPr lang="en-US" altLang="ko-KR"/>
              <a:t>Pruning → re-training → pruning</a:t>
            </a:r>
            <a:r>
              <a:rPr lang="ko-KR" altLang="en-US"/>
              <a:t>을 반복적으로 진행 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301DD8-A5F7-4280-8213-BFE4C3B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Proposed Method – QA Model</a:t>
            </a:r>
            <a:endParaRPr lang="ko-KR" altLang="en-US"/>
          </a:p>
        </p:txBody>
      </p:sp>
      <p:sp>
        <p:nvSpPr>
          <p:cNvPr id="384" name="Google Shape;384;p13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360" y="4126725"/>
            <a:ext cx="7559280" cy="22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latin typeface="tahoma"/>
                <a:ea typeface="맑은 고딕"/>
                <a:cs typeface="Tahoma"/>
              </a:rPr>
              <a:t>Environments: </a:t>
            </a:r>
            <a:r>
              <a:rPr lang="en-US" altLang="ko-KR" dirty="0" err="1">
                <a:latin typeface="tahoma"/>
                <a:ea typeface="맑은 고딕"/>
                <a:cs typeface="Calibri"/>
              </a:rPr>
              <a:t>Pytorch</a:t>
            </a:r>
            <a:r>
              <a:rPr lang="en-US" altLang="ko-KR" dirty="0">
                <a:latin typeface="tahoma"/>
                <a:ea typeface="맑은 고딕"/>
                <a:cs typeface="Calibri"/>
              </a:rPr>
              <a:t> </a:t>
            </a:r>
            <a:r>
              <a:rPr lang="ko-KR" altLang="en-US" dirty="0">
                <a:latin typeface="tahoma"/>
                <a:ea typeface="맑은 고딕"/>
                <a:cs typeface="Calibri"/>
              </a:rPr>
              <a:t>기반 프로그래밍 </a:t>
            </a:r>
            <a:endParaRPr lang="ko-KR" altLang="en-US">
              <a:latin typeface="tahoma"/>
              <a:ea typeface="맑은 고딕"/>
            </a:endParaRPr>
          </a:p>
          <a:p>
            <a:pPr lvl="1" indent="-264795"/>
            <a:r>
              <a:rPr lang="en-US" altLang="ko-KR" dirty="0">
                <a:latin typeface="Calibri"/>
                <a:ea typeface="맑은 고딕"/>
                <a:cs typeface="Calibri"/>
              </a:rPr>
              <a:t>BERT /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BiDAF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: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nVidia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V100 GPU</a:t>
            </a:r>
            <a:endParaRPr lang="en-US" altLang="ko-KR" b="0">
              <a:ea typeface="맑은 고딕"/>
            </a:endParaRPr>
          </a:p>
          <a:p>
            <a:pPr marL="810895" lvl="2" indent="-261620"/>
            <a:r>
              <a:rPr lang="en-US" altLang="ko-KR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BERT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의 </a:t>
            </a:r>
            <a:r>
              <a:rPr lang="en-US" altLang="ko-KR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fine-tuning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에 시간이 많이 소요됨</a:t>
            </a:r>
            <a:endParaRPr lang="ko-KR" altLang="en-US">
              <a:solidFill>
                <a:srgbClr val="404040"/>
              </a:solidFill>
              <a:ea typeface="맑은 고딕"/>
            </a:endParaRPr>
          </a:p>
          <a:p>
            <a:pPr marL="810895" lvl="2" indent="-261620"/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Memory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사용량 매우 큼</a:t>
            </a:r>
            <a:endParaRPr lang="ko-KR" altLang="en-US" dirty="0">
              <a:solidFill>
                <a:srgbClr val="404040"/>
              </a:solidFill>
              <a:ea typeface="맑은 고딕"/>
            </a:endParaRPr>
          </a:p>
          <a:p>
            <a:pPr marL="810895" lvl="2" indent="-261620">
              <a:lnSpc>
                <a:spcPct val="110000"/>
              </a:lnSpc>
            </a:pPr>
            <a:endParaRPr lang="ko-KR" altLang="en-US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  <a:p>
            <a:pPr lvl="1" indent="-264795"/>
            <a:r>
              <a:rPr lang="en-US" altLang="ko-KR" dirty="0">
                <a:latin typeface="Calibri"/>
                <a:ea typeface="맑은 고딕"/>
                <a:cs typeface="Calibri"/>
              </a:rPr>
              <a:t>Discrete-VAE / Seq2Seq: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nVidia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RTX2070 GPU</a:t>
            </a:r>
          </a:p>
          <a:p>
            <a:pPr marL="810895" lvl="2" indent="-261620"/>
            <a:r>
              <a:rPr lang="en-US" altLang="ko-KR" dirty="0">
                <a:latin typeface="Calibri"/>
                <a:ea typeface="맑은 고딕"/>
                <a:cs typeface="Calibri"/>
              </a:rPr>
              <a:t>VAE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의 경우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decoder-encoder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간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power balance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에 중점적으로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tuning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을 진행함 </a:t>
            </a:r>
            <a:br>
              <a:rPr lang="ko-KR" altLang="en-US" dirty="0">
                <a:latin typeface="Calibri"/>
                <a:ea typeface="맑은 고딕"/>
                <a:cs typeface="Calibri"/>
              </a:rPr>
            </a:br>
            <a:r>
              <a:rPr lang="ko-KR" altLang="en-US" dirty="0">
                <a:latin typeface="Calibri"/>
                <a:ea typeface="맑은 고딕"/>
                <a:cs typeface="Calibri"/>
              </a:rPr>
              <a:t>→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Architecture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개선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/ hyper parameter tuning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진행</a:t>
            </a:r>
          </a:p>
          <a:p>
            <a:pPr lvl="1" indent="-264795"/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Pruning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: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need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too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much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time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--&gt;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computing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/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memory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hunger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process</a:t>
            </a:r>
            <a:r>
              <a:rPr lang="ko-KR" altLang="en-US" dirty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 </a:t>
            </a:r>
            <a:endParaRPr lang="ko-KR" altLang="en-US">
              <a:latin typeface="calibri"/>
              <a:ea typeface="맑은 고딕"/>
            </a:endParaRPr>
          </a:p>
          <a:p>
            <a:pPr lvl="2"/>
            <a:endParaRPr lang="en-US" altLang="ko-KR">
              <a:solidFill>
                <a:srgbClr val="404040"/>
              </a:solidFill>
              <a:ea typeface="맑은 고딕"/>
            </a:endParaRPr>
          </a:p>
          <a:p>
            <a:r>
              <a:rPr lang="en-US" altLang="ko-KR" dirty="0">
                <a:latin typeface="Tahoma"/>
                <a:ea typeface="맑은 고딕"/>
                <a:cs typeface="Tahoma"/>
              </a:rPr>
              <a:t>Issues</a:t>
            </a:r>
          </a:p>
          <a:p>
            <a:pPr lvl="1" indent="-264795"/>
            <a:r>
              <a:rPr lang="en-US" altLang="ko-KR" dirty="0">
                <a:latin typeface="Calibri"/>
                <a:ea typeface="맑은 고딕"/>
                <a:cs typeface="Calibri"/>
              </a:rPr>
              <a:t>Text generator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의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generated data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는 인간이 보기에 부족한 점이 많음 </a:t>
            </a:r>
            <a:br>
              <a:rPr lang="ko-KR" altLang="en-US" dirty="0"/>
            </a:br>
            <a:r>
              <a:rPr lang="ko-KR" altLang="en-US" dirty="0">
                <a:latin typeface="Calibri"/>
                <a:ea typeface="맑은 고딕"/>
                <a:cs typeface="Calibri"/>
              </a:rPr>
              <a:t>→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Quality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가 부족한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data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추가로 사용하였을 때에도 효과가 있는지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?</a:t>
            </a:r>
          </a:p>
          <a:p>
            <a:pPr lvl="1" indent="-264795"/>
            <a:r>
              <a:rPr lang="en-US" altLang="ko-KR" dirty="0">
                <a:latin typeface="Calibri"/>
                <a:ea typeface="맑은 고딕"/>
                <a:cs typeface="Calibri"/>
              </a:rPr>
              <a:t>BERT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의 성능은 이미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QA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문제에 대해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overfit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수준의 성능을 보인다는 평이 있음</a:t>
            </a:r>
            <a:br>
              <a:rPr lang="ko-KR" altLang="en-US" dirty="0"/>
            </a:br>
            <a:r>
              <a:rPr lang="ko-KR" altLang="en-US" dirty="0">
                <a:latin typeface="Calibri"/>
                <a:ea typeface="맑은 고딕"/>
                <a:cs typeface="Calibri"/>
              </a:rPr>
              <a:t>→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Data augmentation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이 효과가 있을 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?</a:t>
            </a:r>
          </a:p>
          <a:p>
            <a:pPr lvl="1" indent="-264795"/>
            <a:r>
              <a:rPr lang="ko-KR" altLang="en-US" dirty="0">
                <a:latin typeface="Calibri"/>
                <a:ea typeface="맑은 고딕"/>
                <a:cs typeface="Calibri"/>
              </a:rPr>
              <a:t>한국어 처리가 원활하게 될 것인지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?</a:t>
            </a:r>
          </a:p>
          <a:p>
            <a:pPr lvl="1" indent="-264795"/>
            <a:endParaRPr lang="en-US" altLang="ko-KR" dirty="0">
              <a:solidFill>
                <a:srgbClr val="262626"/>
              </a:solidFill>
              <a:latin typeface="Calibri"/>
              <a:ea typeface="맑은 고딕"/>
              <a:cs typeface="Calibri"/>
            </a:endParaRP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Environment / Issue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4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FEE749E-B275-436A-A6DA-E733902B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73" y="876756"/>
            <a:ext cx="3018621" cy="1716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latin typeface="Tahoma"/>
                <a:ea typeface="맑은 고딕"/>
                <a:cs typeface="Tahoma"/>
              </a:rPr>
              <a:t>Seq2Seq Generator</a:t>
            </a:r>
            <a:endParaRPr lang="ko-KR" altLang="en-US" dirty="0">
              <a:latin typeface="Tahoma"/>
              <a:ea typeface="맑은 고딕"/>
              <a:cs typeface="Tahoma"/>
            </a:endParaRPr>
          </a:p>
          <a:p>
            <a:pPr lvl="1" indent="-264795">
              <a:buFont typeface="Arial"/>
            </a:pPr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Successful generation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Generation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다이어그램 4">
            <a:extLst>
              <a:ext uri="{FF2B5EF4-FFF2-40B4-BE49-F238E27FC236}">
                <a16:creationId xmlns:a16="http://schemas.microsoft.com/office/drawing/2014/main" id="{A0B2A78E-0859-41D9-AC71-C24D95D3D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68495"/>
              </p:ext>
            </p:extLst>
          </p:nvPr>
        </p:nvGraphicFramePr>
        <p:xfrm>
          <a:off x="569205" y="1563477"/>
          <a:ext cx="8005589" cy="479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204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latin typeface="Tahoma"/>
                <a:ea typeface="맑은 고딕"/>
                <a:cs typeface="Tahoma"/>
              </a:rPr>
              <a:t>Seq2Seq Generator</a:t>
            </a:r>
            <a:endParaRPr lang="ko-KR" altLang="en-US" dirty="0">
              <a:latin typeface="Tahoma"/>
              <a:ea typeface="맑은 고딕"/>
              <a:cs typeface="Tahoma"/>
            </a:endParaRPr>
          </a:p>
          <a:p>
            <a:pPr lvl="1" indent="-264795">
              <a:buFont typeface="Arial"/>
            </a:pPr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Failed generation: mainly by repeated words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Generation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다이어그램 4">
            <a:extLst>
              <a:ext uri="{FF2B5EF4-FFF2-40B4-BE49-F238E27FC236}">
                <a16:creationId xmlns:a16="http://schemas.microsoft.com/office/drawing/2014/main" id="{A0B2A78E-0859-41D9-AC71-C24D95D3D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75808"/>
              </p:ext>
            </p:extLst>
          </p:nvPr>
        </p:nvGraphicFramePr>
        <p:xfrm>
          <a:off x="394772" y="1563477"/>
          <a:ext cx="8565611" cy="479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037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VAE Generator</a:t>
            </a:r>
            <a:endParaRPr lang="ko-KR" altLang="en-US" dirty="0"/>
          </a:p>
          <a:p>
            <a:pPr lvl="1" indent="-264795"/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Successful generation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Generation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다이어그램 4">
            <a:extLst>
              <a:ext uri="{FF2B5EF4-FFF2-40B4-BE49-F238E27FC236}">
                <a16:creationId xmlns:a16="http://schemas.microsoft.com/office/drawing/2014/main" id="{99C60347-2FCB-4DC2-8CAB-A9EF93359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638279"/>
              </p:ext>
            </p:extLst>
          </p:nvPr>
        </p:nvGraphicFramePr>
        <p:xfrm>
          <a:off x="569205" y="1563477"/>
          <a:ext cx="8005589" cy="479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04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latin typeface="Tahoma"/>
                <a:ea typeface="맑은 고딕"/>
                <a:cs typeface="Tahoma"/>
              </a:rPr>
              <a:t>VAE Generator</a:t>
            </a:r>
            <a:endParaRPr lang="ko-KR" altLang="en-US" dirty="0">
              <a:latin typeface="Tahoma"/>
              <a:ea typeface="맑은 고딕"/>
              <a:cs typeface="Tahoma"/>
            </a:endParaRPr>
          </a:p>
          <a:p>
            <a:pPr lvl="1" indent="-264795">
              <a:buFont typeface="Arial"/>
            </a:pPr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Failed generation: mainly by repeated words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Generation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다이어그램 4">
            <a:extLst>
              <a:ext uri="{FF2B5EF4-FFF2-40B4-BE49-F238E27FC236}">
                <a16:creationId xmlns:a16="http://schemas.microsoft.com/office/drawing/2014/main" id="{A0B2A78E-0859-41D9-AC71-C24D95D3D77A}"/>
              </a:ext>
            </a:extLst>
          </p:cNvPr>
          <p:cNvGraphicFramePr/>
          <p:nvPr/>
        </p:nvGraphicFramePr>
        <p:xfrm>
          <a:off x="569205" y="1563477"/>
          <a:ext cx="8189203" cy="479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051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63875-1E0C-4797-853B-760EBB1C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Outline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04F87-58E5-4B8F-B040-D33EE702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Motivation </a:t>
            </a:r>
          </a:p>
          <a:p>
            <a:endParaRPr lang="en-US" altLang="ko-KR"/>
          </a:p>
          <a:p>
            <a:r>
              <a:rPr lang="en-US" altLang="ko-KR"/>
              <a:t>Proposed Method</a:t>
            </a:r>
          </a:p>
          <a:p>
            <a:pPr lvl="1"/>
            <a:r>
              <a:rPr lang="en-US" altLang="ko-KR"/>
              <a:t>Overall System Diagram</a:t>
            </a:r>
          </a:p>
          <a:p>
            <a:pPr lvl="1"/>
            <a:r>
              <a:rPr lang="en-US" altLang="ko-KR"/>
              <a:t>Discrete VAE</a:t>
            </a:r>
          </a:p>
          <a:p>
            <a:pPr lvl="1"/>
            <a:r>
              <a:rPr lang="en-US" altLang="ko-KR" err="1"/>
              <a:t>BiDAF</a:t>
            </a:r>
            <a:r>
              <a:rPr lang="en-US" altLang="ko-KR"/>
              <a:t> based QA Model</a:t>
            </a:r>
          </a:p>
          <a:p>
            <a:pPr lvl="1"/>
            <a:r>
              <a:rPr lang="en-US" altLang="ko-KR"/>
              <a:t>BERT based QA Model</a:t>
            </a:r>
          </a:p>
          <a:p>
            <a:pPr lvl="1"/>
            <a:r>
              <a:rPr lang="en-US" altLang="ko-KR"/>
              <a:t>Lightweight BERT by Pruning</a:t>
            </a:r>
          </a:p>
          <a:p>
            <a:endParaRPr lang="en-US" altLang="ko-KR"/>
          </a:p>
          <a:p>
            <a:r>
              <a:rPr lang="en-US" altLang="ko-KR"/>
              <a:t>Experimental Results</a:t>
            </a:r>
          </a:p>
          <a:p>
            <a:endParaRPr lang="en-US" altLang="ko-KR"/>
          </a:p>
          <a:p>
            <a:r>
              <a:rPr lang="en-US" altLang="ko-KR"/>
              <a:t>Summary</a:t>
            </a:r>
          </a:p>
          <a:p>
            <a:endParaRPr lang="ko-KR" altLang="en-US"/>
          </a:p>
        </p:txBody>
      </p:sp>
      <p:sp>
        <p:nvSpPr>
          <p:cNvPr id="127" name="Google Shape;127;p2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/>
          <a:lstStyle/>
          <a:p>
            <a:r>
              <a:rPr lang="en-US" altLang="ko-KR"/>
              <a:t>Seq2Seq vs VAE generator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Generation Comparison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75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/>
              <a:t>BiDAF</a:t>
            </a:r>
            <a:endParaRPr lang="en-US" altLang="ko-KR">
              <a:ea typeface="맑은 고딕"/>
            </a:endParaRPr>
          </a:p>
          <a:p>
            <a:pPr lvl="1" indent="-264795"/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Data augmentation by Seq2Seq improves score!! </a:t>
            </a:r>
            <a:b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</a:br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--&gt; But data filtering is required</a:t>
            </a:r>
          </a:p>
          <a:p>
            <a:pPr marL="274955" lvl="1" indent="0">
              <a:buNone/>
            </a:pPr>
            <a:endParaRPr lang="en-US" altLang="ko-KR" dirty="0">
              <a:solidFill>
                <a:srgbClr val="000000"/>
              </a:solidFill>
              <a:latin typeface="Tahoma"/>
              <a:ea typeface="맑은 고딕"/>
              <a:cs typeface="Tahom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Model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0EE4583-396A-4F2D-B587-26A5F276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369" y="2621670"/>
            <a:ext cx="4200525" cy="3781425"/>
          </a:xfrm>
          <a:prstGeom prst="rect">
            <a:avLst/>
          </a:prstGeom>
        </p:spPr>
      </p:pic>
      <p:pic>
        <p:nvPicPr>
          <p:cNvPr id="6" name="그림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4F7DF13-F16A-4ED6-A09F-256B86904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6" y="2617653"/>
            <a:ext cx="42100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36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latin typeface="Tahoma"/>
                <a:ea typeface="맑은 고딕"/>
                <a:cs typeface="Tahoma"/>
              </a:rPr>
              <a:t>BERT</a:t>
            </a:r>
          </a:p>
          <a:p>
            <a:pPr lvl="1" indent="-264795"/>
            <a:r>
              <a:rPr lang="en-US" altLang="ko-KR" dirty="0">
                <a:solidFill>
                  <a:srgbClr val="000000"/>
                </a:solidFill>
                <a:latin typeface="Tahoma"/>
                <a:ea typeface="맑은 고딕"/>
                <a:cs typeface="Tahoma"/>
              </a:rPr>
              <a:t>Seq2Seq augmentation also works</a:t>
            </a:r>
            <a:endParaRPr lang="en-US" altLang="ko-KR" dirty="0"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Model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C8FBDE9-4FB3-4BF6-AD52-080ABA57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22" y="2483959"/>
            <a:ext cx="4162425" cy="3876675"/>
          </a:xfrm>
          <a:prstGeom prst="rect">
            <a:avLst/>
          </a:prstGeom>
        </p:spPr>
      </p:pic>
      <p:pic>
        <p:nvPicPr>
          <p:cNvPr id="8" name="그림 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4B10D9F-2D89-4746-BC15-DAD69640C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84" y="2360593"/>
            <a:ext cx="41814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Lightweight BERT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QA Model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2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/>
          <a:lstStyle/>
          <a:p>
            <a:r>
              <a:rPr lang="en-US" altLang="ko-KR"/>
              <a:t>BERT vs Lightweight BERT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Experimental Results – Model Pruning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321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B2067-96E0-4F53-8DF4-4B145E26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4" y="785794"/>
            <a:ext cx="8823714" cy="5667542"/>
          </a:xfrm>
        </p:spPr>
        <p:txBody>
          <a:bodyPr/>
          <a:lstStyle/>
          <a:p>
            <a:r>
              <a:rPr lang="ko-KR" altLang="en-US"/>
              <a:t>요약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느낀점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123139-F646-454C-9C52-E89E8F56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Summary</a:t>
            </a:r>
            <a:endParaRPr lang="ko-KR" altLang="en-US"/>
          </a:p>
        </p:txBody>
      </p:sp>
      <p:sp>
        <p:nvSpPr>
          <p:cNvPr id="393" name="Google Shape;393;p1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06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C99B1-B2B3-4947-ACE8-A55FAD16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Motivation and Goal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ED278-F908-494F-AADD-5D0D4AC3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한국어 </a:t>
            </a:r>
            <a:r>
              <a:rPr lang="en-US" altLang="ko-KR"/>
              <a:t>NLP: </a:t>
            </a:r>
            <a:r>
              <a:rPr lang="ko-KR" altLang="en-US"/>
              <a:t>영어에 비해 상대적으로 </a:t>
            </a:r>
            <a:r>
              <a:rPr lang="en-US" altLang="ko-KR"/>
              <a:t>data</a:t>
            </a:r>
            <a:r>
              <a:rPr lang="ko-KR" altLang="en-US"/>
              <a:t>의 숫자가 작은 편 </a:t>
            </a:r>
          </a:p>
          <a:p>
            <a:pPr lvl="1"/>
            <a:r>
              <a:rPr lang="ko-KR" altLang="en-US"/>
              <a:t>언어 연구의 중요한 문제점 중 하나 </a:t>
            </a:r>
          </a:p>
          <a:p>
            <a:endParaRPr lang="ko-KR" altLang="en-US"/>
          </a:p>
          <a:p>
            <a:r>
              <a:rPr lang="en-US" altLang="ko-KR"/>
              <a:t>Solution: data augmentation by text generation </a:t>
            </a:r>
          </a:p>
          <a:p>
            <a:pPr lvl="1"/>
            <a:r>
              <a:rPr lang="en-US" altLang="ko-KR"/>
              <a:t>Text generation model</a:t>
            </a:r>
            <a:r>
              <a:rPr lang="ko-KR" altLang="en-US"/>
              <a:t>을 통해 학습 성과를 향상시키는 것이 가능</a:t>
            </a:r>
          </a:p>
          <a:p>
            <a:endParaRPr lang="en-US" altLang="ko-KR"/>
          </a:p>
          <a:p>
            <a:r>
              <a:rPr lang="en-US" altLang="ko-KR"/>
              <a:t>Goal: QA model improving by data augmentation</a:t>
            </a:r>
          </a:p>
          <a:p>
            <a:pPr lvl="1"/>
            <a:r>
              <a:rPr lang="en-US" altLang="ko-KR" err="1"/>
              <a:t>KorQuAD</a:t>
            </a:r>
            <a:r>
              <a:rPr lang="en-US" altLang="ko-KR"/>
              <a:t> data</a:t>
            </a:r>
            <a:r>
              <a:rPr lang="ko-KR" altLang="en-US"/>
              <a:t>를 </a:t>
            </a:r>
            <a:r>
              <a:rPr lang="en-US" altLang="ko-KR"/>
              <a:t>augmentation </a:t>
            </a:r>
            <a:r>
              <a:rPr lang="ko-KR" altLang="en-US"/>
              <a:t>하여 한국어 </a:t>
            </a:r>
            <a:r>
              <a:rPr lang="en-US" altLang="ko-KR"/>
              <a:t>QA model</a:t>
            </a:r>
            <a:r>
              <a:rPr lang="ko-KR" altLang="en-US"/>
              <a:t>의 성과를 향상</a:t>
            </a:r>
          </a:p>
          <a:p>
            <a:pPr lvl="1"/>
            <a:r>
              <a:rPr lang="ko-KR" altLang="en-US"/>
              <a:t>성공할 경우 향후 </a:t>
            </a:r>
            <a:r>
              <a:rPr lang="en-US" altLang="ko-KR"/>
              <a:t>data</a:t>
            </a:r>
            <a:r>
              <a:rPr lang="ko-KR" altLang="en-US"/>
              <a:t>가 부족한 다른 </a:t>
            </a:r>
            <a:r>
              <a:rPr lang="en-US" altLang="ko-KR"/>
              <a:t>application</a:t>
            </a:r>
            <a:r>
              <a:rPr lang="ko-KR" altLang="en-US"/>
              <a:t>에도 적용 가능</a:t>
            </a:r>
            <a:br>
              <a:rPr lang="ko-KR" altLang="en-US"/>
            </a:br>
            <a:r>
              <a:rPr lang="en-US" altLang="ko-KR"/>
              <a:t>E.g.) FAQ generation model </a:t>
            </a:r>
          </a:p>
          <a:p>
            <a:endParaRPr lang="ko-KR" altLang="en-US"/>
          </a:p>
        </p:txBody>
      </p:sp>
      <p:sp>
        <p:nvSpPr>
          <p:cNvPr id="135" name="Google Shape;135;p3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4829760"/>
            <a:ext cx="2519280" cy="168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8360" y="4434840"/>
            <a:ext cx="2806920" cy="1468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4608000" y="5112000"/>
            <a:ext cx="359280" cy="503280"/>
          </a:xfrm>
          <a:custGeom>
            <a:avLst/>
            <a:gdLst/>
            <a:ahLst/>
            <a:cxnLst/>
            <a:rect l="l" t="t" r="r" b="b"/>
            <a:pathLst>
              <a:path w="1002" h="1401" extrusionOk="0">
                <a:moveTo>
                  <a:pt x="0" y="350"/>
                </a:moveTo>
                <a:lnTo>
                  <a:pt x="750" y="350"/>
                </a:lnTo>
                <a:lnTo>
                  <a:pt x="750" y="0"/>
                </a:lnTo>
                <a:lnTo>
                  <a:pt x="1001" y="700"/>
                </a:lnTo>
                <a:lnTo>
                  <a:pt x="750" y="1400"/>
                </a:lnTo>
                <a:lnTo>
                  <a:pt x="7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41" name="Google Shape;141;p3"/>
          <p:cNvPicPr preferRelativeResize="0"/>
          <p:nvPr/>
        </p:nvPicPr>
        <p:blipFill rotWithShape="1">
          <a:blip r:embed="rId5">
            <a:alphaModFix/>
          </a:blip>
          <a:srcRect l="20972" t="47420" r="19793" b="11535"/>
          <a:stretch/>
        </p:blipFill>
        <p:spPr>
          <a:xfrm>
            <a:off x="5040360" y="4320000"/>
            <a:ext cx="3598920" cy="187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05E6-94B9-48EE-A2DD-815F2E95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Motivation and Goal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CBD90-3D58-48F9-A483-6DF5FC03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Another issue: heavy model size</a:t>
            </a:r>
          </a:p>
          <a:p>
            <a:pPr lvl="1"/>
            <a:r>
              <a:rPr lang="ko-KR" altLang="en-US"/>
              <a:t>최근 대중화된 </a:t>
            </a:r>
            <a:r>
              <a:rPr lang="en-US" altLang="ko-KR"/>
              <a:t>BERT</a:t>
            </a:r>
            <a:r>
              <a:rPr lang="ko-KR" altLang="en-US"/>
              <a:t>의 경우 </a:t>
            </a:r>
            <a:r>
              <a:rPr lang="en-US" altLang="ko-KR"/>
              <a:t>model</a:t>
            </a:r>
            <a:r>
              <a:rPr lang="ko-KR" altLang="en-US"/>
              <a:t>의 크기가 매우 크다는 단점을 지님 </a:t>
            </a:r>
          </a:p>
          <a:p>
            <a:pPr lvl="1"/>
            <a:r>
              <a:rPr lang="en-US" altLang="ko-KR"/>
              <a:t>Memory size, computation speed, power consumption </a:t>
            </a:r>
            <a:r>
              <a:rPr lang="ko-KR" altLang="en-US"/>
              <a:t>등에 약점을 보임 </a:t>
            </a:r>
          </a:p>
          <a:p>
            <a:pPr lvl="1"/>
            <a:r>
              <a:rPr lang="en-US" altLang="ko-KR"/>
              <a:t>Edge device computing </a:t>
            </a:r>
            <a:r>
              <a:rPr lang="ko-KR" altLang="en-US"/>
              <a:t>등에는 사용하기 어려움 </a:t>
            </a:r>
          </a:p>
          <a:p>
            <a:endParaRPr lang="en-US" altLang="ko-KR"/>
          </a:p>
          <a:p>
            <a:r>
              <a:rPr lang="en-US" altLang="ko-KR"/>
              <a:t>Solution: model pruning </a:t>
            </a:r>
          </a:p>
          <a:p>
            <a:pPr lvl="1"/>
            <a:r>
              <a:rPr lang="ko-KR" altLang="en-US"/>
              <a:t>영향이 크게 없는 </a:t>
            </a:r>
            <a:r>
              <a:rPr lang="en-US" altLang="ko-KR"/>
              <a:t>weight / node</a:t>
            </a:r>
            <a:r>
              <a:rPr lang="ko-KR" altLang="en-US"/>
              <a:t>를 제거함으로써 경량화 가능</a:t>
            </a:r>
          </a:p>
          <a:p>
            <a:endParaRPr lang="en-US" altLang="ko-KR"/>
          </a:p>
          <a:p>
            <a:r>
              <a:rPr lang="en-US" altLang="ko-KR"/>
              <a:t>Goal: </a:t>
            </a:r>
            <a:r>
              <a:rPr lang="ko-KR" altLang="en-US"/>
              <a:t>수업에 배운 </a:t>
            </a:r>
            <a:r>
              <a:rPr lang="en-US" altLang="ko-KR"/>
              <a:t>pruning </a:t>
            </a:r>
            <a:r>
              <a:rPr lang="ko-KR" altLang="en-US"/>
              <a:t>기법을 </a:t>
            </a:r>
            <a:r>
              <a:rPr lang="en-US" altLang="ko-KR"/>
              <a:t>BERT</a:t>
            </a:r>
            <a:r>
              <a:rPr lang="ko-KR" altLang="en-US"/>
              <a:t>에 적용하여 경량화 진행</a:t>
            </a:r>
          </a:p>
          <a:p>
            <a:endParaRPr lang="ko-KR" altLang="en-US"/>
          </a:p>
        </p:txBody>
      </p:sp>
      <p:sp>
        <p:nvSpPr>
          <p:cNvPr id="148" name="Google Shape;148;p4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5475" y="4509120"/>
            <a:ext cx="3599281" cy="195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000" y="4238214"/>
            <a:ext cx="2104200" cy="217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2625" y="4389579"/>
            <a:ext cx="1940400" cy="18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318" y="4376721"/>
            <a:ext cx="1354614" cy="89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/>
          <p:nvPr/>
        </p:nvSpPr>
        <p:spPr>
          <a:xfrm>
            <a:off x="2173225" y="5039514"/>
            <a:ext cx="674100" cy="5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2" descr="C:\Users\samsung\Downloads\fuel-40193_640.png">
            <a:extLst>
              <a:ext uri="{FF2B5EF4-FFF2-40B4-BE49-F238E27FC236}">
                <a16:creationId xmlns:a16="http://schemas.microsoft.com/office/drawing/2014/main" id="{60D4B619-1598-46D9-B50C-AAB3969C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39" y="5983003"/>
            <a:ext cx="619120" cy="4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samsung\Downloads\speedometer-1063350_640.png">
            <a:extLst>
              <a:ext uri="{FF2B5EF4-FFF2-40B4-BE49-F238E27FC236}">
                <a16:creationId xmlns:a16="http://schemas.microsoft.com/office/drawing/2014/main" id="{ACEC116B-9453-4A04-8DC7-D6FAD47F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27" y="6006911"/>
            <a:ext cx="558009" cy="54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6E06-8786-4E10-8AE9-502DFBB4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Proposed Method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65D4E-DDAE-4A53-BE58-1E29D724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Overall</a:t>
            </a:r>
            <a:r>
              <a:rPr lang="ko-KR" altLang="en-US"/>
              <a:t> </a:t>
            </a:r>
            <a:r>
              <a:rPr lang="en-US" altLang="ko-KR"/>
              <a:t>system diagram</a:t>
            </a:r>
            <a:endParaRPr lang="ko-KR" altLang="en-US"/>
          </a:p>
        </p:txBody>
      </p:sp>
      <p:sp>
        <p:nvSpPr>
          <p:cNvPr id="161" name="Google Shape;161;p5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304000" y="4185040"/>
            <a:ext cx="1511640" cy="71964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Seq2Seq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Generator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2304000" y="5121040"/>
            <a:ext cx="1511640" cy="71964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VAE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Generator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3888000" y="4761040"/>
            <a:ext cx="647640" cy="575640"/>
          </a:xfrm>
          <a:custGeom>
            <a:avLst/>
            <a:gdLst/>
            <a:ahLst/>
            <a:cxnLst/>
            <a:rect l="l" t="t" r="r" b="b"/>
            <a:pathLst>
              <a:path w="1801" h="1601" extrusionOk="0">
                <a:moveTo>
                  <a:pt x="0" y="400"/>
                </a:moveTo>
                <a:lnTo>
                  <a:pt x="1350" y="400"/>
                </a:lnTo>
                <a:lnTo>
                  <a:pt x="1350" y="0"/>
                </a:lnTo>
                <a:lnTo>
                  <a:pt x="1800" y="800"/>
                </a:lnTo>
                <a:lnTo>
                  <a:pt x="1350" y="1600"/>
                </a:lnTo>
                <a:lnTo>
                  <a:pt x="135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5"/>
          <p:cNvSpPr/>
          <p:nvPr/>
        </p:nvSpPr>
        <p:spPr>
          <a:xfrm>
            <a:off x="6732000" y="3789040"/>
            <a:ext cx="1943640" cy="71964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BiDAF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Model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6732000" y="4725040"/>
            <a:ext cx="1943640" cy="71964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Model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6732000" y="5661040"/>
            <a:ext cx="1943640" cy="71964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 BERT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Model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16000" y="4617040"/>
            <a:ext cx="1295640" cy="86364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KorQuAD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 Data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584000" y="4761040"/>
            <a:ext cx="647640" cy="575640"/>
          </a:xfrm>
          <a:custGeom>
            <a:avLst/>
            <a:gdLst/>
            <a:ahLst/>
            <a:cxnLst/>
            <a:rect l="l" t="t" r="r" b="b"/>
            <a:pathLst>
              <a:path w="1801" h="1601" extrusionOk="0">
                <a:moveTo>
                  <a:pt x="0" y="400"/>
                </a:moveTo>
                <a:lnTo>
                  <a:pt x="1350" y="400"/>
                </a:lnTo>
                <a:lnTo>
                  <a:pt x="1350" y="0"/>
                </a:lnTo>
                <a:lnTo>
                  <a:pt x="1800" y="800"/>
                </a:lnTo>
                <a:lnTo>
                  <a:pt x="1350" y="1600"/>
                </a:lnTo>
                <a:lnTo>
                  <a:pt x="135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"/>
          <p:cNvSpPr/>
          <p:nvPr/>
        </p:nvSpPr>
        <p:spPr>
          <a:xfrm>
            <a:off x="4536000" y="4113040"/>
            <a:ext cx="1295640" cy="86364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KorQuAD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 Data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536000" y="5193040"/>
            <a:ext cx="1295640" cy="86364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5904000" y="4761040"/>
            <a:ext cx="647640" cy="575640"/>
          </a:xfrm>
          <a:custGeom>
            <a:avLst/>
            <a:gdLst/>
            <a:ahLst/>
            <a:cxnLst/>
            <a:rect l="l" t="t" r="r" b="b"/>
            <a:pathLst>
              <a:path w="1801" h="1601" extrusionOk="0">
                <a:moveTo>
                  <a:pt x="0" y="400"/>
                </a:moveTo>
                <a:lnTo>
                  <a:pt x="1350" y="400"/>
                </a:lnTo>
                <a:lnTo>
                  <a:pt x="1350" y="0"/>
                </a:lnTo>
                <a:lnTo>
                  <a:pt x="1800" y="800"/>
                </a:lnTo>
                <a:lnTo>
                  <a:pt x="1350" y="1600"/>
                </a:lnTo>
                <a:lnTo>
                  <a:pt x="135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858528FC-13CF-448E-9735-92544696A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651519"/>
              </p:ext>
            </p:extLst>
          </p:nvPr>
        </p:nvGraphicFramePr>
        <p:xfrm>
          <a:off x="611560" y="1371686"/>
          <a:ext cx="6800850" cy="2121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D8E7678-C563-49CD-9140-FE83B974A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1359507"/>
            <a:ext cx="682942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7CDB5-17AF-4AF1-B801-4602312E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latin typeface="+mj-lt"/>
                <a:ea typeface="맑은 고딕"/>
                <a:cs typeface="Tahoma"/>
              </a:rPr>
              <a:t>VAE based QA text generator</a:t>
            </a:r>
          </a:p>
          <a:p>
            <a:pPr lvl="1" indent="-264795"/>
            <a:r>
              <a:rPr lang="ko-KR" altLang="en-US">
                <a:latin typeface="+mj-lt"/>
                <a:ea typeface="맑은 고딕"/>
                <a:cs typeface="Calibri"/>
              </a:rPr>
              <a:t>장점</a:t>
            </a:r>
            <a:r>
              <a:rPr lang="en-US" altLang="ko-KR">
                <a:latin typeface="+mj-lt"/>
                <a:ea typeface="맑은 고딕"/>
                <a:cs typeface="Calibri"/>
              </a:rPr>
              <a:t>: Answer / question </a:t>
            </a:r>
            <a:r>
              <a:rPr lang="ko-KR" altLang="en-US">
                <a:latin typeface="+mj-lt"/>
                <a:ea typeface="맑은 고딕"/>
                <a:cs typeface="Calibri"/>
              </a:rPr>
              <a:t>을 동시에 생성 가능</a:t>
            </a:r>
            <a:r>
              <a:rPr lang="en-US" altLang="ko-KR">
                <a:latin typeface="+mj-lt"/>
                <a:ea typeface="맑은 고딕"/>
                <a:cs typeface="Calibri"/>
              </a:rPr>
              <a:t>, </a:t>
            </a:r>
            <a:r>
              <a:rPr lang="ko-KR" altLang="en-US">
                <a:latin typeface="+mj-lt"/>
                <a:ea typeface="맑은 고딕"/>
                <a:cs typeface="Calibri"/>
              </a:rPr>
              <a:t>더 다채로운 문장 생성 가능</a:t>
            </a:r>
          </a:p>
          <a:p>
            <a:pPr lvl="1" indent="-264795"/>
            <a:r>
              <a:rPr lang="ko-KR" altLang="en-US">
                <a:latin typeface="+mj-lt"/>
                <a:ea typeface="맑은 고딕"/>
                <a:cs typeface="Calibri"/>
              </a:rPr>
              <a:t>단점</a:t>
            </a:r>
            <a:r>
              <a:rPr lang="en-US" altLang="ko-KR">
                <a:latin typeface="+mj-lt"/>
                <a:ea typeface="맑은 고딕"/>
                <a:cs typeface="Calibri"/>
              </a:rPr>
              <a:t>: Training</a:t>
            </a:r>
            <a:r>
              <a:rPr lang="ko-KR" altLang="en-US">
                <a:latin typeface="+mj-lt"/>
                <a:ea typeface="맑은 고딕"/>
                <a:cs typeface="Calibri"/>
              </a:rPr>
              <a:t>이 어려움</a:t>
            </a:r>
            <a:r>
              <a:rPr lang="en-US" altLang="ko-KR">
                <a:latin typeface="+mj-lt"/>
                <a:ea typeface="맑은 고딕"/>
                <a:cs typeface="Calibri"/>
              </a:rPr>
              <a:t>, Hyper-parameter tuning</a:t>
            </a:r>
            <a:r>
              <a:rPr lang="ko-KR" altLang="en-US">
                <a:latin typeface="+mj-lt"/>
                <a:ea typeface="맑은 고딕"/>
                <a:cs typeface="Calibri"/>
              </a:rPr>
              <a:t>에 시간 소요</a:t>
            </a:r>
          </a:p>
          <a:p>
            <a:pPr marL="810895" lvl="2" indent="-261620"/>
            <a:endParaRPr lang="en-US" altLang="ko-KR" b="1">
              <a:solidFill>
                <a:srgbClr val="000000"/>
              </a:solidFill>
              <a:latin typeface="+mj-lt"/>
              <a:ea typeface="맑은 고딕"/>
              <a:cs typeface="Tahoma"/>
            </a:endParaRPr>
          </a:p>
          <a:p>
            <a:r>
              <a:rPr lang="en-US" altLang="ko-KR">
                <a:latin typeface="+mj-lt"/>
                <a:ea typeface="맑은 고딕"/>
                <a:cs typeface="Tahoma"/>
              </a:rPr>
              <a:t>Seq2Seq based QA text generator</a:t>
            </a:r>
            <a:endParaRPr lang="en-US"/>
          </a:p>
          <a:p>
            <a:pPr lvl="1" indent="-264795"/>
            <a:r>
              <a:rPr lang="ko-KR" altLang="en-US">
                <a:latin typeface="+mj-lt"/>
                <a:ea typeface="맑은 고딕"/>
                <a:cs typeface="Calibri"/>
              </a:rPr>
              <a:t>장점</a:t>
            </a:r>
            <a:r>
              <a:rPr lang="en-US" altLang="ko-KR">
                <a:latin typeface="+mj-lt"/>
                <a:ea typeface="맑은 고딕"/>
                <a:cs typeface="Calibri"/>
              </a:rPr>
              <a:t>: </a:t>
            </a:r>
            <a:r>
              <a:rPr lang="ko-KR" altLang="en-US">
                <a:latin typeface="+mj-lt"/>
                <a:ea typeface="맑은 고딕"/>
                <a:cs typeface="Calibri"/>
              </a:rPr>
              <a:t>단순한 구조</a:t>
            </a:r>
            <a:r>
              <a:rPr lang="en-US" altLang="ko-KR">
                <a:latin typeface="+mj-lt"/>
                <a:ea typeface="맑은 고딕"/>
                <a:cs typeface="Calibri"/>
              </a:rPr>
              <a:t>, Training</a:t>
            </a:r>
            <a:r>
              <a:rPr lang="ko-KR" altLang="en-US">
                <a:latin typeface="+mj-lt"/>
                <a:ea typeface="맑은 고딕"/>
                <a:cs typeface="Calibri"/>
              </a:rPr>
              <a:t>이 쉬운 편</a:t>
            </a:r>
            <a:r>
              <a:rPr lang="en-US" altLang="ko-KR">
                <a:latin typeface="+mj-lt"/>
                <a:ea typeface="맑은 고딕"/>
                <a:cs typeface="Calibri"/>
              </a:rPr>
              <a:t>, Question</a:t>
            </a:r>
            <a:r>
              <a:rPr lang="ko-KR" altLang="en-US">
                <a:latin typeface="+mj-lt"/>
                <a:ea typeface="맑은 고딕"/>
                <a:cs typeface="Calibri"/>
              </a:rPr>
              <a:t>이 안정적으로 생성됨</a:t>
            </a:r>
          </a:p>
          <a:p>
            <a:pPr lvl="1" indent="-264795"/>
            <a:r>
              <a:rPr lang="ko-KR" altLang="en-US">
                <a:latin typeface="+mj-lt"/>
                <a:ea typeface="맑은 고딕"/>
                <a:cs typeface="Calibri"/>
              </a:rPr>
              <a:t>단점</a:t>
            </a:r>
            <a:r>
              <a:rPr lang="en-US" altLang="ko-KR">
                <a:latin typeface="+mj-lt"/>
                <a:ea typeface="맑은 고딕"/>
                <a:cs typeface="Calibri"/>
              </a:rPr>
              <a:t>: Answer</a:t>
            </a:r>
            <a:r>
              <a:rPr lang="ko-KR" altLang="en-US">
                <a:latin typeface="+mj-lt"/>
                <a:ea typeface="맑은 고딕"/>
                <a:cs typeface="Calibri"/>
              </a:rPr>
              <a:t>는 생성할 수 없음</a:t>
            </a:r>
            <a:r>
              <a:rPr lang="en-US" altLang="ko-KR">
                <a:latin typeface="+mj-lt"/>
                <a:ea typeface="맑은 고딕"/>
                <a:cs typeface="Calibri"/>
              </a:rPr>
              <a:t>, </a:t>
            </a:r>
            <a:r>
              <a:rPr lang="ko-KR" altLang="en-US">
                <a:latin typeface="+mj-lt"/>
                <a:ea typeface="맑은 고딕"/>
                <a:cs typeface="Calibri"/>
              </a:rPr>
              <a:t>다채로운 문장이 나오지 않음</a:t>
            </a:r>
          </a:p>
          <a:p>
            <a:pPr marL="810895" lvl="2" indent="-261620"/>
            <a:endParaRPr lang="ko-KR" altLang="en-US">
              <a:solidFill>
                <a:srgbClr val="000000"/>
              </a:solidFill>
              <a:latin typeface="+mj-lt"/>
              <a:ea typeface="맑은 고딕"/>
              <a:cs typeface="Tahoma"/>
            </a:endParaRPr>
          </a:p>
          <a:p>
            <a:r>
              <a:rPr lang="ko-KR" altLang="en-US">
                <a:latin typeface="+mj-lt"/>
                <a:ea typeface="맑은 고딕"/>
                <a:cs typeface="Tahoma"/>
              </a:rPr>
              <a:t>전략</a:t>
            </a:r>
            <a:r>
              <a:rPr lang="en-US" altLang="ko-KR">
                <a:latin typeface="+mj-lt"/>
                <a:ea typeface="맑은 고딕"/>
                <a:cs typeface="Tahoma"/>
              </a:rPr>
              <a:t>: </a:t>
            </a:r>
            <a:r>
              <a:rPr lang="ko-KR" altLang="en-US">
                <a:latin typeface="+mj-lt"/>
                <a:ea typeface="맑은 고딕"/>
                <a:cs typeface="Tahoma"/>
              </a:rPr>
              <a:t>두 </a:t>
            </a:r>
            <a:r>
              <a:rPr lang="en-US" altLang="ko-KR">
                <a:latin typeface="+mj-lt"/>
                <a:ea typeface="맑은 고딕"/>
                <a:cs typeface="Tahoma"/>
              </a:rPr>
              <a:t>generator</a:t>
            </a:r>
            <a:r>
              <a:rPr lang="ko-KR" altLang="en-US" err="1">
                <a:latin typeface="+mj-lt"/>
                <a:ea typeface="맑은 고딕"/>
                <a:cs typeface="Tahoma"/>
              </a:rPr>
              <a:t>를</a:t>
            </a:r>
            <a:r>
              <a:rPr lang="ko-KR" altLang="en-US">
                <a:latin typeface="+mj-lt"/>
                <a:ea typeface="맑은 고딕"/>
                <a:cs typeface="Tahoma"/>
              </a:rPr>
              <a:t> 모두 사용하여 </a:t>
            </a:r>
            <a:r>
              <a:rPr lang="en-US" altLang="ko-KR">
                <a:latin typeface="+mj-lt"/>
                <a:ea typeface="맑은 고딕"/>
                <a:cs typeface="Tahoma"/>
              </a:rPr>
              <a:t>text augmentation </a:t>
            </a:r>
            <a:r>
              <a:rPr lang="ko-KR" altLang="en-US">
                <a:latin typeface="+mj-lt"/>
                <a:ea typeface="맑은 고딕"/>
                <a:cs typeface="Tahoma"/>
              </a:rPr>
              <a:t>진행 </a:t>
            </a:r>
            <a:endParaRPr lang="ko-KR" altLang="en-US">
              <a:latin typeface="+mj-lt"/>
              <a:ea typeface="맑은 고딕"/>
            </a:endParaRPr>
          </a:p>
          <a:p>
            <a:pPr lvl="1" indent="-264795"/>
            <a:r>
              <a:rPr lang="en-US" altLang="ko-KR">
                <a:latin typeface="+mj-lt"/>
                <a:ea typeface="맑은 고딕"/>
                <a:cs typeface="Calibri"/>
              </a:rPr>
              <a:t>Seq2Seq generator:</a:t>
            </a:r>
            <a:r>
              <a:rPr lang="ko-KR" altLang="en-US">
                <a:latin typeface="+mj-lt"/>
                <a:ea typeface="맑은 고딕"/>
                <a:cs typeface="Calibri"/>
              </a:rPr>
              <a:t> 안정적인 문장 생성</a:t>
            </a:r>
          </a:p>
          <a:p>
            <a:pPr lvl="1" indent="-264795"/>
            <a:r>
              <a:rPr lang="en-US" altLang="ko-KR">
                <a:latin typeface="+mj-lt"/>
                <a:ea typeface="맑은 고딕"/>
                <a:cs typeface="Calibri"/>
              </a:rPr>
              <a:t>VAE generator:</a:t>
            </a:r>
            <a:r>
              <a:rPr lang="ko-KR" altLang="en-US">
                <a:latin typeface="+mj-lt"/>
                <a:ea typeface="맑은 고딕"/>
                <a:cs typeface="Calibri"/>
              </a:rPr>
              <a:t> 다양한 형태의 문장 생성</a:t>
            </a:r>
          </a:p>
          <a:p>
            <a:pPr lvl="1" indent="-264795"/>
            <a:r>
              <a:rPr lang="ko-KR" altLang="en-US" err="1">
                <a:latin typeface="+mj-lt"/>
                <a:ea typeface="맑은 고딕"/>
                <a:cs typeface="Calibri"/>
              </a:rPr>
              <a:t>Filtering</a:t>
            </a:r>
            <a:r>
              <a:rPr lang="ko-KR" altLang="en-US">
                <a:latin typeface="+mj-lt"/>
                <a:ea typeface="맑은 고딕"/>
                <a:cs typeface="Calibri"/>
              </a:rPr>
              <a:t>: </a:t>
            </a:r>
            <a:r>
              <a:rPr lang="ko-KR" altLang="en-US" err="1">
                <a:latin typeface="+mj-lt"/>
                <a:ea typeface="맑은 고딕"/>
                <a:cs typeface="Calibri"/>
              </a:rPr>
              <a:t>quality가</a:t>
            </a:r>
            <a:r>
              <a:rPr lang="ko-KR" altLang="en-US">
                <a:latin typeface="+mj-lt"/>
                <a:ea typeface="맑은 고딕"/>
                <a:cs typeface="Calibri"/>
              </a:rPr>
              <a:t> 현저히 낮은 문장 제외</a:t>
            </a:r>
            <a:endParaRPr lang="ko-KR" altLang="en-US">
              <a:latin typeface="+mj-lt"/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4D4EA2-8805-433C-B9FC-C0ABC8F7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Proposed Method – QA Text Generator</a:t>
            </a:r>
            <a:endParaRPr lang="ko-KR" altLang="en-US"/>
          </a:p>
        </p:txBody>
      </p:sp>
      <p:sp>
        <p:nvSpPr>
          <p:cNvPr id="180" name="Google Shape;180;g6f6dfe562f_0_4"/>
          <p:cNvSpPr/>
          <p:nvPr/>
        </p:nvSpPr>
        <p:spPr>
          <a:xfrm>
            <a:off x="3647520" y="6557400"/>
            <a:ext cx="1836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75F8862-FFF6-4AAA-9F0E-D2F1E70F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03" y="4115762"/>
            <a:ext cx="3615368" cy="25007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44FF9-846B-44D1-B434-915DFFD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Proposed Method – QA Text Generator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EC32A5-6A61-429B-A067-31B940C5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VAE based QA text generator: Overall Diagram</a:t>
            </a:r>
          </a:p>
          <a:p>
            <a:endParaRPr lang="ko-KR" altLang="en-US"/>
          </a:p>
        </p:txBody>
      </p:sp>
      <p:sp>
        <p:nvSpPr>
          <p:cNvPr id="188" name="Google Shape;188;p6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777960" y="4044600"/>
            <a:ext cx="1236900" cy="5028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Posterior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6332695" y="4342560"/>
            <a:ext cx="1416600" cy="5817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6803995" y="3810350"/>
            <a:ext cx="1416600" cy="532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3816000" y="3756600"/>
            <a:ext cx="1438800" cy="538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Q_H / Q_C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3816000" y="4296600"/>
            <a:ext cx="1438800" cy="538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2232000" y="4368600"/>
            <a:ext cx="1582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Posterior z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417680" y="3334320"/>
            <a:ext cx="189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KL- Divergence 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/>
              <a:t>Minimization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5472000" y="3474360"/>
            <a:ext cx="1114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5157720" y="4626360"/>
            <a:ext cx="1438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Init.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5256000" y="3762360"/>
            <a:ext cx="1762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Init.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5243400" y="4908600"/>
            <a:ext cx="1114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6"/>
          <p:cNvCxnSpPr/>
          <p:nvPr/>
        </p:nvCxnSpPr>
        <p:spPr>
          <a:xfrm>
            <a:off x="5256000" y="4548600"/>
            <a:ext cx="1075500" cy="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3" name="Google Shape;203;p6"/>
          <p:cNvCxnSpPr/>
          <p:nvPr/>
        </p:nvCxnSpPr>
        <p:spPr>
          <a:xfrm>
            <a:off x="5256000" y="4116600"/>
            <a:ext cx="15702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204;p6"/>
          <p:cNvCxnSpPr/>
          <p:nvPr/>
        </p:nvCxnSpPr>
        <p:spPr>
          <a:xfrm>
            <a:off x="2101680" y="4296600"/>
            <a:ext cx="15702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6"/>
          <p:cNvCxnSpPr/>
          <p:nvPr/>
        </p:nvCxnSpPr>
        <p:spPr>
          <a:xfrm>
            <a:off x="1440000" y="3108600"/>
            <a:ext cx="300" cy="9360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06" name="Google Shape;206;p6"/>
          <p:cNvSpPr/>
          <p:nvPr/>
        </p:nvSpPr>
        <p:spPr>
          <a:xfrm>
            <a:off x="5472000" y="3186360"/>
            <a:ext cx="1222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6"/>
          <p:cNvCxnSpPr/>
          <p:nvPr/>
        </p:nvCxnSpPr>
        <p:spPr>
          <a:xfrm rot="10800000" flipH="1">
            <a:off x="1440000" y="4620600"/>
            <a:ext cx="300" cy="5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6"/>
          <p:cNvSpPr/>
          <p:nvPr/>
        </p:nvSpPr>
        <p:spPr>
          <a:xfrm>
            <a:off x="864000" y="5124600"/>
            <a:ext cx="122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Context, 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Answer, 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936000" y="1740600"/>
            <a:ext cx="122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6"/>
          <p:cNvCxnSpPr/>
          <p:nvPr/>
        </p:nvCxnSpPr>
        <p:spPr>
          <a:xfrm>
            <a:off x="1440000" y="2028600"/>
            <a:ext cx="300" cy="50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1" name="Google Shape;21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00" y="1927080"/>
            <a:ext cx="2591643" cy="140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/>
          <p:nvPr/>
        </p:nvSpPr>
        <p:spPr>
          <a:xfrm>
            <a:off x="805320" y="2604600"/>
            <a:ext cx="1236900" cy="5028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Prior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4565" y="1526035"/>
            <a:ext cx="2846520" cy="1610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6"/>
          <p:cNvCxnSpPr>
            <a:stCxn id="192" idx="3"/>
          </p:cNvCxnSpPr>
          <p:nvPr/>
        </p:nvCxnSpPr>
        <p:spPr>
          <a:xfrm rot="10800000" flipH="1">
            <a:off x="7749295" y="4360110"/>
            <a:ext cx="198900" cy="27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6"/>
          <p:cNvSpPr/>
          <p:nvPr/>
        </p:nvSpPr>
        <p:spPr>
          <a:xfrm>
            <a:off x="7866920" y="4499160"/>
            <a:ext cx="1438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Answer</a:t>
            </a:r>
            <a:br>
              <a:rPr lang="en-US" sz="1600"/>
            </a:br>
            <a:r>
              <a:rPr lang="en-US" sz="1600"/>
              <a:t>Comparison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E599B-7C04-453A-979D-4DF8F55E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Proposed Method – QA Text Generator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5A027-9696-4EB0-9CE0-EEA0CD81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VAE based QA text generator: Encoders</a:t>
            </a:r>
          </a:p>
          <a:p>
            <a:endParaRPr lang="ko-KR" altLang="en-US"/>
          </a:p>
        </p:txBody>
      </p:sp>
      <p:sp>
        <p:nvSpPr>
          <p:cNvPr id="221" name="Google Shape;221;p7"/>
          <p:cNvSpPr txBox="1"/>
          <p:nvPr/>
        </p:nvSpPr>
        <p:spPr>
          <a:xfrm>
            <a:off x="267825" y="1415600"/>
            <a:ext cx="8388300" cy="1291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341150" y="3101800"/>
            <a:ext cx="8388300" cy="340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3647520" y="6557400"/>
            <a:ext cx="1836720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3081960" y="1800000"/>
            <a:ext cx="1236960" cy="71892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5904000" y="1800000"/>
            <a:ext cx="1416600" cy="67608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Gumbel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504000" y="1800000"/>
            <a:ext cx="158292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7"/>
          <p:cNvCxnSpPr/>
          <p:nvPr/>
        </p:nvCxnSpPr>
        <p:spPr>
          <a:xfrm>
            <a:off x="2462040" y="2160000"/>
            <a:ext cx="63396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0" name="Google Shape;230;p7"/>
          <p:cNvCxnSpPr/>
          <p:nvPr/>
        </p:nvCxnSpPr>
        <p:spPr>
          <a:xfrm>
            <a:off x="373680" y="2160000"/>
            <a:ext cx="85032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1" name="Google Shape;231;p7"/>
          <p:cNvSpPr/>
          <p:nvPr/>
        </p:nvSpPr>
        <p:spPr>
          <a:xfrm>
            <a:off x="7416000" y="1733760"/>
            <a:ext cx="93492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4320000" y="1800000"/>
            <a:ext cx="876960" cy="71892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1224000" y="1800000"/>
            <a:ext cx="1236960" cy="71892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7"/>
          <p:cNvCxnSpPr/>
          <p:nvPr/>
        </p:nvCxnSpPr>
        <p:spPr>
          <a:xfrm>
            <a:off x="5270040" y="2160000"/>
            <a:ext cx="56196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235;p7"/>
          <p:cNvCxnSpPr/>
          <p:nvPr/>
        </p:nvCxnSpPr>
        <p:spPr>
          <a:xfrm>
            <a:off x="7416000" y="2160000"/>
            <a:ext cx="56196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6" name="Google Shape;236;p7"/>
          <p:cNvSpPr/>
          <p:nvPr/>
        </p:nvSpPr>
        <p:spPr>
          <a:xfrm>
            <a:off x="3068280" y="4824000"/>
            <a:ext cx="1236960" cy="71892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(Context,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Answer)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7042324" y="4428000"/>
            <a:ext cx="1236900" cy="6762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Gumbel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490320" y="4428000"/>
            <a:ext cx="158292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7"/>
          <p:cNvCxnSpPr/>
          <p:nvPr/>
        </p:nvCxnSpPr>
        <p:spPr>
          <a:xfrm>
            <a:off x="2448360" y="4788000"/>
            <a:ext cx="63396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7"/>
          <p:cNvCxnSpPr/>
          <p:nvPr/>
        </p:nvCxnSpPr>
        <p:spPr>
          <a:xfrm rot="10800000" flipH="1">
            <a:off x="726925" y="4788400"/>
            <a:ext cx="48330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1" name="Google Shape;241;p7"/>
          <p:cNvSpPr/>
          <p:nvPr/>
        </p:nvSpPr>
        <p:spPr>
          <a:xfrm>
            <a:off x="8279220" y="4323598"/>
            <a:ext cx="358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4307040" y="4824000"/>
            <a:ext cx="876960" cy="71892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1210320" y="4248000"/>
            <a:ext cx="1236960" cy="107892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Context,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Answer,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7"/>
          <p:cNvCxnSpPr/>
          <p:nvPr/>
        </p:nvCxnSpPr>
        <p:spPr>
          <a:xfrm>
            <a:off x="5256000" y="5184000"/>
            <a:ext cx="43164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7"/>
          <p:cNvCxnSpPr>
            <a:stCxn id="237" idx="3"/>
          </p:cNvCxnSpPr>
          <p:nvPr/>
        </p:nvCxnSpPr>
        <p:spPr>
          <a:xfrm rot="10800000" flipH="1">
            <a:off x="8279224" y="4763400"/>
            <a:ext cx="405600" cy="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7"/>
          <p:cNvSpPr/>
          <p:nvPr/>
        </p:nvSpPr>
        <p:spPr>
          <a:xfrm>
            <a:off x="3072600" y="4095360"/>
            <a:ext cx="1236960" cy="71892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(Question)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4307040" y="4095360"/>
            <a:ext cx="876960" cy="71892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5760000" y="4140000"/>
            <a:ext cx="876960" cy="143892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4881960" y="3132000"/>
            <a:ext cx="1236960" cy="43092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7"/>
          <p:cNvCxnSpPr/>
          <p:nvPr/>
        </p:nvCxnSpPr>
        <p:spPr>
          <a:xfrm rot="10800000" flipH="1">
            <a:off x="4755600" y="3603600"/>
            <a:ext cx="35964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7"/>
          <p:cNvCxnSpPr/>
          <p:nvPr/>
        </p:nvCxnSpPr>
        <p:spPr>
          <a:xfrm>
            <a:off x="5760000" y="3636000"/>
            <a:ext cx="36000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252;p7"/>
          <p:cNvSpPr/>
          <p:nvPr/>
        </p:nvSpPr>
        <p:spPr>
          <a:xfrm>
            <a:off x="4881960" y="6048000"/>
            <a:ext cx="1236960" cy="43092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7"/>
          <p:cNvCxnSpPr/>
          <p:nvPr/>
        </p:nvCxnSpPr>
        <p:spPr>
          <a:xfrm rot="10800000" flipH="1">
            <a:off x="5688000" y="5580000"/>
            <a:ext cx="35964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7"/>
          <p:cNvCxnSpPr/>
          <p:nvPr/>
        </p:nvCxnSpPr>
        <p:spPr>
          <a:xfrm>
            <a:off x="4881960" y="5616000"/>
            <a:ext cx="36000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7"/>
          <p:cNvCxnSpPr/>
          <p:nvPr/>
        </p:nvCxnSpPr>
        <p:spPr>
          <a:xfrm>
            <a:off x="5256360" y="4536000"/>
            <a:ext cx="43164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7"/>
          <p:cNvCxnSpPr/>
          <p:nvPr/>
        </p:nvCxnSpPr>
        <p:spPr>
          <a:xfrm>
            <a:off x="6710040" y="4824000"/>
            <a:ext cx="33228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p7"/>
          <p:cNvSpPr/>
          <p:nvPr/>
        </p:nvSpPr>
        <p:spPr>
          <a:xfrm>
            <a:off x="3600000" y="1368000"/>
            <a:ext cx="158292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Prior Encoder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2668325" y="3173570"/>
            <a:ext cx="24468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Posterior Encoder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FB57-1668-4A30-A52E-1D6E23D5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642917"/>
          </a:xfrm>
        </p:spPr>
        <p:txBody>
          <a:bodyPr>
            <a:normAutofit/>
          </a:bodyPr>
          <a:lstStyle/>
          <a:p>
            <a:r>
              <a:rPr lang="en-US" altLang="ko-KR"/>
              <a:t>Proposed Method – QA Text Generator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23AEE-BFB4-44E9-86FA-A7085D92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VAE based QA text generator: Question Decoder</a:t>
            </a:r>
          </a:p>
          <a:p>
            <a:endParaRPr lang="ko-KR" altLang="en-US"/>
          </a:p>
        </p:txBody>
      </p:sp>
      <p:sp>
        <p:nvSpPr>
          <p:cNvPr id="265" name="Google Shape;265;g6f78e9c37d_0_12"/>
          <p:cNvSpPr/>
          <p:nvPr/>
        </p:nvSpPr>
        <p:spPr>
          <a:xfrm>
            <a:off x="3316200" y="4077723"/>
            <a:ext cx="100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6f78e9c37d_0_12"/>
          <p:cNvSpPr/>
          <p:nvPr/>
        </p:nvSpPr>
        <p:spPr>
          <a:xfrm>
            <a:off x="3647520" y="6557400"/>
            <a:ext cx="1836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6f78e9c37d_0_12"/>
          <p:cNvSpPr/>
          <p:nvPr/>
        </p:nvSpPr>
        <p:spPr>
          <a:xfrm>
            <a:off x="2388000" y="3059400"/>
            <a:ext cx="1236900" cy="71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6f78e9c37d_0_12"/>
          <p:cNvSpPr/>
          <p:nvPr/>
        </p:nvSpPr>
        <p:spPr>
          <a:xfrm>
            <a:off x="1118700" y="2123400"/>
            <a:ext cx="119658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g6f78e9c37d_0_12"/>
          <p:cNvCxnSpPr/>
          <p:nvPr/>
        </p:nvCxnSpPr>
        <p:spPr>
          <a:xfrm>
            <a:off x="3595800" y="2299800"/>
            <a:ext cx="6339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" name="Google Shape;271;g6f78e9c37d_0_12"/>
          <p:cNvCxnSpPr/>
          <p:nvPr/>
        </p:nvCxnSpPr>
        <p:spPr>
          <a:xfrm>
            <a:off x="1119720" y="2447400"/>
            <a:ext cx="8502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2" name="Google Shape;272;g6f78e9c37d_0_12"/>
          <p:cNvSpPr/>
          <p:nvPr/>
        </p:nvSpPr>
        <p:spPr>
          <a:xfrm>
            <a:off x="3914040" y="2843400"/>
            <a:ext cx="876900" cy="391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6f78e9c37d_0_12"/>
          <p:cNvSpPr/>
          <p:nvPr/>
        </p:nvSpPr>
        <p:spPr>
          <a:xfrm>
            <a:off x="2011800" y="2051400"/>
            <a:ext cx="1799700" cy="71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Encoder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(LSTM+Linear)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6f78e9c37d_0_12"/>
          <p:cNvCxnSpPr/>
          <p:nvPr/>
        </p:nvCxnSpPr>
        <p:spPr>
          <a:xfrm rot="10800000" flipH="1">
            <a:off x="7234925" y="3419338"/>
            <a:ext cx="565500" cy="1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5" name="Google Shape;275;g6f78e9c37d_0_12"/>
          <p:cNvSpPr/>
          <p:nvPr/>
        </p:nvSpPr>
        <p:spPr>
          <a:xfrm>
            <a:off x="4260000" y="2083800"/>
            <a:ext cx="1236900" cy="430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6f78e9c37d_0_12"/>
          <p:cNvCxnSpPr/>
          <p:nvPr/>
        </p:nvCxnSpPr>
        <p:spPr>
          <a:xfrm rot="10800000" flipH="1">
            <a:off x="4315800" y="2515800"/>
            <a:ext cx="288000" cy="28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277;g6f78e9c37d_0_12"/>
          <p:cNvCxnSpPr/>
          <p:nvPr/>
        </p:nvCxnSpPr>
        <p:spPr>
          <a:xfrm>
            <a:off x="5206440" y="2659800"/>
            <a:ext cx="36000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8" name="Google Shape;278;g6f78e9c37d_0_12"/>
          <p:cNvSpPr/>
          <p:nvPr/>
        </p:nvSpPr>
        <p:spPr>
          <a:xfrm>
            <a:off x="1178040" y="3059400"/>
            <a:ext cx="1236900" cy="718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6f78e9c37d_0_12"/>
          <p:cNvSpPr/>
          <p:nvPr/>
        </p:nvSpPr>
        <p:spPr>
          <a:xfrm>
            <a:off x="26040" y="3033120"/>
            <a:ext cx="1582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g6f78e9c37d_0_12"/>
          <p:cNvCxnSpPr/>
          <p:nvPr/>
        </p:nvCxnSpPr>
        <p:spPr>
          <a:xfrm>
            <a:off x="183720" y="3419400"/>
            <a:ext cx="8502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1" name="Google Shape;281;g6f78e9c37d_0_12"/>
          <p:cNvCxnSpPr/>
          <p:nvPr/>
        </p:nvCxnSpPr>
        <p:spPr>
          <a:xfrm>
            <a:off x="3626040" y="3451800"/>
            <a:ext cx="16200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2" name="Google Shape;282;g6f78e9c37d_0_12"/>
          <p:cNvSpPr/>
          <p:nvPr/>
        </p:nvSpPr>
        <p:spPr>
          <a:xfrm>
            <a:off x="6362040" y="3091800"/>
            <a:ext cx="1049700" cy="71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Maxout /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6f78e9c37d_0_12"/>
          <p:cNvCxnSpPr/>
          <p:nvPr/>
        </p:nvCxnSpPr>
        <p:spPr>
          <a:xfrm>
            <a:off x="5570040" y="2447400"/>
            <a:ext cx="5619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4" name="Google Shape;284;g6f78e9c37d_0_12"/>
          <p:cNvSpPr/>
          <p:nvPr/>
        </p:nvSpPr>
        <p:spPr>
          <a:xfrm>
            <a:off x="5246040" y="3091800"/>
            <a:ext cx="1114800" cy="7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6f78e9c37d_0_12"/>
          <p:cNvSpPr/>
          <p:nvPr/>
        </p:nvSpPr>
        <p:spPr>
          <a:xfrm>
            <a:off x="6204000" y="2083800"/>
            <a:ext cx="1020900" cy="5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Copying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g6f78e9c37d_0_12"/>
          <p:cNvCxnSpPr/>
          <p:nvPr/>
        </p:nvCxnSpPr>
        <p:spPr>
          <a:xfrm>
            <a:off x="7240080" y="2663400"/>
            <a:ext cx="473700" cy="50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7" name="Google Shape;287;g6f78e9c37d_0_12"/>
          <p:cNvSpPr/>
          <p:nvPr/>
        </p:nvSpPr>
        <p:spPr>
          <a:xfrm>
            <a:off x="7851125" y="3235738"/>
            <a:ext cx="6468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g6f78e9c37d_0_12"/>
          <p:cNvCxnSpPr/>
          <p:nvPr/>
        </p:nvCxnSpPr>
        <p:spPr>
          <a:xfrm>
            <a:off x="8361840" y="3451800"/>
            <a:ext cx="5619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9" name="Google Shape;289;g6f78e9c37d_0_12"/>
          <p:cNvSpPr/>
          <p:nvPr/>
        </p:nvSpPr>
        <p:spPr>
          <a:xfrm>
            <a:off x="8428200" y="3141720"/>
            <a:ext cx="790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g6f78e9c37d_0_12"/>
          <p:cNvCxnSpPr/>
          <p:nvPr/>
        </p:nvCxnSpPr>
        <p:spPr>
          <a:xfrm rot="10800000" flipH="1">
            <a:off x="3463925" y="4705425"/>
            <a:ext cx="6456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1" name="Google Shape;291;g6f78e9c37d_0_12"/>
          <p:cNvCxnSpPr/>
          <p:nvPr/>
        </p:nvCxnSpPr>
        <p:spPr>
          <a:xfrm rot="10800000" flipH="1">
            <a:off x="3626040" y="3091800"/>
            <a:ext cx="288000" cy="28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2" name="Google Shape;292;g6f78e9c37d_0_12"/>
          <p:cNvSpPr/>
          <p:nvPr/>
        </p:nvSpPr>
        <p:spPr>
          <a:xfrm>
            <a:off x="4171800" y="4171800"/>
            <a:ext cx="1726800" cy="718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g6f78e9c37d_0_12"/>
          <p:cNvCxnSpPr/>
          <p:nvPr/>
        </p:nvCxnSpPr>
        <p:spPr>
          <a:xfrm flipH="1">
            <a:off x="5971800" y="3811800"/>
            <a:ext cx="50400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6f78e9c37d_0_12"/>
          <p:cNvCxnSpPr/>
          <p:nvPr/>
        </p:nvCxnSpPr>
        <p:spPr>
          <a:xfrm>
            <a:off x="5971800" y="4531800"/>
            <a:ext cx="7200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5" name="Google Shape;295;g6f78e9c37d_0_12"/>
          <p:cNvSpPr/>
          <p:nvPr/>
        </p:nvSpPr>
        <p:spPr>
          <a:xfrm>
            <a:off x="5768250" y="4244995"/>
            <a:ext cx="18779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Mutual 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Loss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f78e9c37d_0_12"/>
          <p:cNvSpPr/>
          <p:nvPr/>
        </p:nvSpPr>
        <p:spPr>
          <a:xfrm>
            <a:off x="5246050" y="3769800"/>
            <a:ext cx="21657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Maxout-Question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g6f78e9c37d_0_12"/>
          <p:cNvCxnSpPr/>
          <p:nvPr/>
        </p:nvCxnSpPr>
        <p:spPr>
          <a:xfrm>
            <a:off x="3451800" y="4387800"/>
            <a:ext cx="7200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8" name="Google Shape;298;g6f78e9c37d_0_12"/>
          <p:cNvSpPr/>
          <p:nvPr/>
        </p:nvSpPr>
        <p:spPr>
          <a:xfrm>
            <a:off x="4027800" y="4829245"/>
            <a:ext cx="22308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&amp; Question 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Mutual Information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6f78e9c37d_0_12"/>
          <p:cNvSpPr/>
          <p:nvPr/>
        </p:nvSpPr>
        <p:spPr>
          <a:xfrm>
            <a:off x="7340877" y="2299800"/>
            <a:ext cx="934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Copying </a:t>
            </a:r>
            <a:b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6f78e9c37d_0_12"/>
          <p:cNvSpPr/>
          <p:nvPr/>
        </p:nvSpPr>
        <p:spPr>
          <a:xfrm>
            <a:off x="7427521" y="3586175"/>
            <a:ext cx="790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Gen. </a:t>
            </a:r>
            <a:br>
              <a:rPr lang="en-US" sz="1600"/>
            </a:br>
            <a:r>
              <a:rPr lang="en-US" sz="1600"/>
              <a:t>Logits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6f78e9c37d_0_12"/>
          <p:cNvSpPr/>
          <p:nvPr/>
        </p:nvSpPr>
        <p:spPr>
          <a:xfrm>
            <a:off x="3266650" y="4742948"/>
            <a:ext cx="100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Encoded</a:t>
            </a:r>
            <a:br>
              <a:rPr lang="en-US" sz="1600"/>
            </a:br>
            <a:r>
              <a:rPr lang="en-US" sz="1600"/>
              <a:t>Context</a:t>
            </a:r>
            <a:br>
              <a:rPr lang="en-US" sz="1600"/>
            </a:br>
            <a:r>
              <a:rPr lang="en-US" sz="1000"/>
              <a:t>(from Context Encoder)</a:t>
            </a:r>
            <a:br>
              <a:rPr lang="en-US" sz="1000"/>
            </a:br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rgbClr val="FFFF00"/>
        </a:solidFill>
        <a:ln w="25400">
          <a:solidFill>
            <a:srgbClr val="FF0000"/>
          </a:solidFill>
          <a:miter lim="800000"/>
          <a:headEnd/>
          <a:tailEnd/>
        </a:ln>
      </a:spPr>
      <a:bodyPr wrap="square">
        <a:spAutoFit/>
      </a:bodyPr>
      <a:lstStyle>
        <a:defPPr algn="ctr" defTabSz="912813">
          <a:spcBef>
            <a:spcPct val="50000"/>
          </a:spcBef>
          <a:defRPr sz="1400" b="1" dirty="0" smtClean="0">
            <a:ea typeface="굴림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쇼(4:3)</PresentationFormat>
  <Slides>25</Slides>
  <Notes>25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7" baseType="lpstr">
      <vt:lpstr>Office 테마</vt:lpstr>
      <vt:lpstr>1_Office 테마</vt:lpstr>
      <vt:lpstr> Text Generation And  QA Model With Pruning Using KorQuAD</vt:lpstr>
      <vt:lpstr>Outline</vt:lpstr>
      <vt:lpstr>Motivation and Goal</vt:lpstr>
      <vt:lpstr>Motivation and Goal</vt:lpstr>
      <vt:lpstr>Proposed Method</vt:lpstr>
      <vt:lpstr>Proposed Method – QA Text Generator</vt:lpstr>
      <vt:lpstr>Proposed Method – QA Text Generator</vt:lpstr>
      <vt:lpstr>Proposed Method – QA Text Generator</vt:lpstr>
      <vt:lpstr>Proposed Method – QA Text Generator</vt:lpstr>
      <vt:lpstr>Proposed Method – QA Text Generator</vt:lpstr>
      <vt:lpstr>Proposed Method – QA Text Generator</vt:lpstr>
      <vt:lpstr>Proposed Method – QA Model</vt:lpstr>
      <vt:lpstr>Proposed Method – QA Model</vt:lpstr>
      <vt:lpstr>Proposed Method – QA Model</vt:lpstr>
      <vt:lpstr>Experimental Results – Environment / Issue</vt:lpstr>
      <vt:lpstr>Experimental Results – QA Generation</vt:lpstr>
      <vt:lpstr>Experimental Results – QA Generation</vt:lpstr>
      <vt:lpstr>Experimental Results – QA Generation</vt:lpstr>
      <vt:lpstr>Experimental Results – QA Generation</vt:lpstr>
      <vt:lpstr>Experimental Results – QA Generation Comparison</vt:lpstr>
      <vt:lpstr>Experimental Results – QA Model</vt:lpstr>
      <vt:lpstr>Experimental Results – QA Model</vt:lpstr>
      <vt:lpstr>Experimental Results – QA Model</vt:lpstr>
      <vt:lpstr>Experimental Results – Model Pruning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choon</dc:creator>
  <cp:revision>231</cp:revision>
  <cp:lastPrinted>2013-01-25T19:26:33Z</cp:lastPrinted>
  <dcterms:created xsi:type="dcterms:W3CDTF">2011-11-18T00:55:49Z</dcterms:created>
  <dcterms:modified xsi:type="dcterms:W3CDTF">2019-10-28T02:38:42Z</dcterms:modified>
</cp:coreProperties>
</file>